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79"/>
  </p:notesMasterIdLst>
  <p:sldIdLst>
    <p:sldId id="256" r:id="rId2"/>
    <p:sldId id="259" r:id="rId3"/>
    <p:sldId id="258" r:id="rId4"/>
    <p:sldId id="261" r:id="rId5"/>
    <p:sldId id="257" r:id="rId6"/>
    <p:sldId id="307" r:id="rId7"/>
    <p:sldId id="308" r:id="rId8"/>
    <p:sldId id="309" r:id="rId9"/>
    <p:sldId id="325" r:id="rId10"/>
    <p:sldId id="273" r:id="rId11"/>
    <p:sldId id="328" r:id="rId12"/>
    <p:sldId id="329" r:id="rId13"/>
    <p:sldId id="327" r:id="rId14"/>
    <p:sldId id="260" r:id="rId15"/>
    <p:sldId id="262" r:id="rId16"/>
    <p:sldId id="312" r:id="rId17"/>
    <p:sldId id="313" r:id="rId18"/>
    <p:sldId id="318" r:id="rId19"/>
    <p:sldId id="319" r:id="rId20"/>
    <p:sldId id="330" r:id="rId21"/>
    <p:sldId id="332" r:id="rId22"/>
    <p:sldId id="333" r:id="rId23"/>
    <p:sldId id="344" r:id="rId24"/>
    <p:sldId id="314" r:id="rId25"/>
    <p:sldId id="315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5" r:id="rId56"/>
    <p:sldId id="364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267" r:id="rId78"/>
  </p:sldIdLst>
  <p:sldSz cx="9144000" cy="5143500" type="screen16x9"/>
  <p:notesSz cx="6858000" cy="9144000"/>
  <p:embeddedFontLst>
    <p:embeddedFont>
      <p:font typeface="Nunito" panose="020B0604020202020204" charset="0"/>
      <p:regular r:id="rId80"/>
      <p:bold r:id="rId81"/>
      <p:italic r:id="rId82"/>
      <p:boldItalic r:id="rId83"/>
    </p:embeddedFont>
    <p:embeddedFont>
      <p:font typeface="Proxima Nova" panose="020B0604020202020204" charset="0"/>
      <p:regular r:id="rId84"/>
      <p:bold r:id="rId85"/>
      <p:italic r:id="rId86"/>
      <p:boldItalic r:id="rId87"/>
    </p:embeddedFont>
    <p:embeddedFont>
      <p:font typeface="Roboto Condensed" panose="020B060402020202020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059B83-FF25-4E96-9F3F-0350F4708953}">
  <a:tblStyle styleId="{BD059B83-FF25-4E96-9F3F-0350F47089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b8a33395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b8a33395f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81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d79a7e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d79a7e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77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cd79a7e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cd79a7e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9792cde5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9792cde5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9792cde5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9792cde5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d79a7e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d79a7e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15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9792cde5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9792cde5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41825" y="730100"/>
            <a:ext cx="3545100" cy="27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1825" y="3405725"/>
            <a:ext cx="35451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392142">
            <a:off x="-260118" y="-419475"/>
            <a:ext cx="1196254" cy="103470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686626">
            <a:off x="5468930" y="226903"/>
            <a:ext cx="1032731" cy="93447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3232288">
            <a:off x="8295937" y="46681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634199">
            <a:off x="428409" y="4706302"/>
            <a:ext cx="956734" cy="8652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982150" y="1346550"/>
            <a:ext cx="3345300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982150" y="2753250"/>
            <a:ext cx="33453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/>
          <p:nvPr/>
        </p:nvSpPr>
        <p:spPr>
          <a:xfrm rot="3232288">
            <a:off x="1893937" y="39790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/>
          <p:nvPr/>
        </p:nvSpPr>
        <p:spPr>
          <a:xfrm rot="3232224">
            <a:off x="-60167" y="79362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 rot="-469192">
            <a:off x="7489882" y="3556853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 rot="-4613774">
            <a:off x="2287269" y="-754905"/>
            <a:ext cx="1770502" cy="16015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/>
          <p:nvPr/>
        </p:nvSpPr>
        <p:spPr>
          <a:xfrm rot="3232288">
            <a:off x="7600687" y="85716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 rot="3232224">
            <a:off x="888933" y="621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 rot="3232224">
            <a:off x="973783" y="34902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 rot="3232288">
            <a:off x="8124712" y="4170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/>
          <p:nvPr/>
        </p:nvSpPr>
        <p:spPr>
          <a:xfrm rot="3232224">
            <a:off x="387708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0"/>
          <p:cNvSpPr/>
          <p:nvPr/>
        </p:nvSpPr>
        <p:spPr>
          <a:xfrm rot="3232224">
            <a:off x="6010308" y="4492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3232288">
            <a:off x="5143187" y="41102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3232224">
            <a:off x="7376083" y="-307621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1709989">
            <a:off x="8442487" y="147836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-469192">
            <a:off x="4079757" y="2722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4613981">
            <a:off x="-295689" y="10979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3232514">
            <a:off x="7911739" y="226427"/>
            <a:ext cx="1038088" cy="93914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3232288">
            <a:off x="407162" y="3774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3232840">
            <a:off x="7341399" y="4519878"/>
            <a:ext cx="906918" cy="82039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114624">
            <a:off x="8301335" y="2435002"/>
            <a:ext cx="497206" cy="4501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1115002">
            <a:off x="-31505" y="3316907"/>
            <a:ext cx="769100" cy="69643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rot="-468609">
            <a:off x="7609185" y="2187566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3670804">
            <a:off x="539802" y="43014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2697248">
            <a:off x="-442087" y="887758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-469192">
            <a:off x="8277132" y="-228322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3130548">
            <a:off x="8048380" y="3882022"/>
            <a:ext cx="1484246" cy="134255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735250" y="3085000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4969746" y="3085000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735250" y="3555650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69746" y="3555650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5" hasCustomPrompt="1"/>
          </p:nvPr>
        </p:nvSpPr>
        <p:spPr>
          <a:xfrm>
            <a:off x="23688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6" hasCustomPrompt="1"/>
          </p:nvPr>
        </p:nvSpPr>
        <p:spPr>
          <a:xfrm>
            <a:off x="56033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006450" y="635600"/>
            <a:ext cx="29412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 rot="3080962">
            <a:off x="7813436" y="4658315"/>
            <a:ext cx="585043" cy="5293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3670804">
            <a:off x="405927" y="32057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-469192">
            <a:off x="8101457" y="1816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-468609">
            <a:off x="3847160" y="68169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5006475" y="1731400"/>
            <a:ext cx="2941200" cy="27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 rot="3232288">
            <a:off x="278637" y="36666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3232224">
            <a:off x="4657708" y="-396996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 rot="-4613863">
            <a:off x="6300107" y="4278198"/>
            <a:ext cx="1124884" cy="101746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713250" y="1262150"/>
            <a:ext cx="7717500" cy="30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 rot="3670804">
            <a:off x="8214727" y="18752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rot="-468609">
            <a:off x="420710" y="421964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627417" y="161087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1627100" y="202005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1229275" y="10783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1627417" y="34818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1627100" y="389100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1229275" y="29618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211667" y="161087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211350" y="202005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7306575" y="10783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5211667" y="34818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5211350" y="389100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7306575" y="29618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-3232288" flipH="1">
            <a:off x="2032800" y="43317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 rot="-3232224" flipH="1">
            <a:off x="827472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709989" flipH="1">
            <a:off x="487749" y="175641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 rot="469192" flipH="1">
            <a:off x="4133231" y="1425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 rot="4613981" flipH="1">
            <a:off x="8538774" y="30606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2" hasCustomPrompt="1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60" r:id="rId8"/>
    <p:sldLayoutId id="2147483662" r:id="rId9"/>
    <p:sldLayoutId id="2147483671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586759" y="1477315"/>
            <a:ext cx="3992875" cy="11595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RANCANG BANGUN APLIKASI E-JOB VACANCY BERBASIS WEBSITE MENGGUNAKAN FITUR PENCOCOKAN SKILL (STUDI KASUS : APLIKAN MAHASISWA POLINEMA)</a:t>
            </a: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941824" y="3162366"/>
            <a:ext cx="35451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Novian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Nurrohman</a:t>
            </a:r>
            <a:endParaRPr lang="en-US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1841720095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9" name="Google Shape;249;p33"/>
          <p:cNvGrpSpPr/>
          <p:nvPr/>
        </p:nvGrpSpPr>
        <p:grpSpPr>
          <a:xfrm>
            <a:off x="4817522" y="429783"/>
            <a:ext cx="3765373" cy="3999411"/>
            <a:chOff x="4817522" y="429783"/>
            <a:chExt cx="3765373" cy="3999411"/>
          </a:xfrm>
        </p:grpSpPr>
        <p:sp>
          <p:nvSpPr>
            <p:cNvPr id="250" name="Google Shape;250;p33"/>
            <p:cNvSpPr/>
            <p:nvPr/>
          </p:nvSpPr>
          <p:spPr>
            <a:xfrm>
              <a:off x="4918887" y="4189194"/>
              <a:ext cx="3563100" cy="24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4817522" y="1736282"/>
              <a:ext cx="3714758" cy="2590496"/>
            </a:xfrm>
            <a:custGeom>
              <a:avLst/>
              <a:gdLst/>
              <a:ahLst/>
              <a:cxnLst/>
              <a:rect l="l" t="t" r="r" b="b"/>
              <a:pathLst>
                <a:path w="73465" h="51231" extrusionOk="0">
                  <a:moveTo>
                    <a:pt x="1113" y="0"/>
                  </a:moveTo>
                  <a:cubicBezTo>
                    <a:pt x="494" y="0"/>
                    <a:pt x="0" y="494"/>
                    <a:pt x="0" y="1098"/>
                  </a:cubicBezTo>
                  <a:lnTo>
                    <a:pt x="0" y="40032"/>
                  </a:lnTo>
                  <a:cubicBezTo>
                    <a:pt x="0" y="40650"/>
                    <a:pt x="494" y="41144"/>
                    <a:pt x="1113" y="41144"/>
                  </a:cubicBezTo>
                  <a:lnTo>
                    <a:pt x="29082" y="41144"/>
                  </a:lnTo>
                  <a:lnTo>
                    <a:pt x="29082" y="47882"/>
                  </a:lnTo>
                  <a:lnTo>
                    <a:pt x="24745" y="47882"/>
                  </a:lnTo>
                  <a:cubicBezTo>
                    <a:pt x="22906" y="47882"/>
                    <a:pt x="21409" y="49378"/>
                    <a:pt x="21409" y="51231"/>
                  </a:cubicBezTo>
                  <a:lnTo>
                    <a:pt x="53675" y="51231"/>
                  </a:lnTo>
                  <a:cubicBezTo>
                    <a:pt x="53675" y="49378"/>
                    <a:pt x="52178" y="47882"/>
                    <a:pt x="50339" y="47882"/>
                  </a:cubicBezTo>
                  <a:lnTo>
                    <a:pt x="44754" y="47882"/>
                  </a:lnTo>
                  <a:lnTo>
                    <a:pt x="44754" y="41144"/>
                  </a:lnTo>
                  <a:lnTo>
                    <a:pt x="72366" y="41144"/>
                  </a:lnTo>
                  <a:cubicBezTo>
                    <a:pt x="72970" y="41144"/>
                    <a:pt x="73464" y="40650"/>
                    <a:pt x="73464" y="40032"/>
                  </a:cubicBezTo>
                  <a:lnTo>
                    <a:pt x="73464" y="1098"/>
                  </a:lnTo>
                  <a:cubicBezTo>
                    <a:pt x="73464" y="494"/>
                    <a:pt x="72970" y="0"/>
                    <a:pt x="7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4981302" y="1868105"/>
              <a:ext cx="3415615" cy="1795968"/>
            </a:xfrm>
            <a:custGeom>
              <a:avLst/>
              <a:gdLst/>
              <a:ahLst/>
              <a:cxnLst/>
              <a:rect l="l" t="t" r="r" b="b"/>
              <a:pathLst>
                <a:path w="67549" h="35518" extrusionOk="0">
                  <a:moveTo>
                    <a:pt x="5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35463"/>
                  </a:lnTo>
                  <a:cubicBezTo>
                    <a:pt x="0" y="35490"/>
                    <a:pt x="28" y="35518"/>
                    <a:pt x="55" y="35518"/>
                  </a:cubicBezTo>
                  <a:lnTo>
                    <a:pt x="67508" y="35518"/>
                  </a:lnTo>
                  <a:cubicBezTo>
                    <a:pt x="67535" y="35518"/>
                    <a:pt x="67549" y="35490"/>
                    <a:pt x="67549" y="35463"/>
                  </a:cubicBezTo>
                  <a:lnTo>
                    <a:pt x="67549" y="56"/>
                  </a:lnTo>
                  <a:cubicBezTo>
                    <a:pt x="67549" y="28"/>
                    <a:pt x="67535" y="1"/>
                    <a:pt x="67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56484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414971" y="2264332"/>
              <a:ext cx="17445" cy="898034"/>
            </a:xfrm>
            <a:custGeom>
              <a:avLst/>
              <a:gdLst/>
              <a:ahLst/>
              <a:cxnLst/>
              <a:rect l="l" t="t" r="r" b="b"/>
              <a:pathLst>
                <a:path w="345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4" y="17759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26438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73489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904238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7074238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724352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741357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7582922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7752871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7922213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8092263" y="2264332"/>
              <a:ext cx="17344" cy="898034"/>
            </a:xfrm>
            <a:custGeom>
              <a:avLst/>
              <a:gdLst/>
              <a:ahLst/>
              <a:cxnLst/>
              <a:rect l="l" t="t" r="r" b="b"/>
              <a:pathLst>
                <a:path w="343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3" y="17759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5178354" y="2596443"/>
              <a:ext cx="3092252" cy="749828"/>
            </a:xfrm>
            <a:custGeom>
              <a:avLst/>
              <a:gdLst/>
              <a:ahLst/>
              <a:cxnLst/>
              <a:rect l="l" t="t" r="r" b="b"/>
              <a:pathLst>
                <a:path w="61154" h="14829" extrusionOk="0">
                  <a:moveTo>
                    <a:pt x="50247" y="1"/>
                  </a:moveTo>
                  <a:cubicBezTo>
                    <a:pt x="43530" y="1"/>
                    <a:pt x="42483" y="8334"/>
                    <a:pt x="39113" y="9572"/>
                  </a:cubicBezTo>
                  <a:cubicBezTo>
                    <a:pt x="38677" y="9735"/>
                    <a:pt x="38279" y="9806"/>
                    <a:pt x="37906" y="9806"/>
                  </a:cubicBezTo>
                  <a:cubicBezTo>
                    <a:pt x="35293" y="9806"/>
                    <a:pt x="33918" y="6294"/>
                    <a:pt x="29054" y="6113"/>
                  </a:cubicBezTo>
                  <a:cubicBezTo>
                    <a:pt x="28953" y="6110"/>
                    <a:pt x="28854" y="6108"/>
                    <a:pt x="28757" y="6108"/>
                  </a:cubicBezTo>
                  <a:cubicBezTo>
                    <a:pt x="23481" y="6108"/>
                    <a:pt x="23390" y="11124"/>
                    <a:pt x="18377" y="11191"/>
                  </a:cubicBezTo>
                  <a:cubicBezTo>
                    <a:pt x="18327" y="11192"/>
                    <a:pt x="18277" y="11192"/>
                    <a:pt x="18227" y="11192"/>
                  </a:cubicBezTo>
                  <a:cubicBezTo>
                    <a:pt x="13990" y="11192"/>
                    <a:pt x="13272" y="9232"/>
                    <a:pt x="9375" y="9232"/>
                  </a:cubicBezTo>
                  <a:cubicBezTo>
                    <a:pt x="8714" y="9232"/>
                    <a:pt x="7960" y="9289"/>
                    <a:pt x="7082" y="9421"/>
                  </a:cubicBezTo>
                  <a:cubicBezTo>
                    <a:pt x="989" y="10340"/>
                    <a:pt x="1" y="14828"/>
                    <a:pt x="1" y="14828"/>
                  </a:cubicBezTo>
                  <a:lnTo>
                    <a:pt x="61154" y="14828"/>
                  </a:lnTo>
                  <a:cubicBezTo>
                    <a:pt x="61154" y="14828"/>
                    <a:pt x="58656" y="803"/>
                    <a:pt x="51135" y="47"/>
                  </a:cubicBezTo>
                  <a:cubicBezTo>
                    <a:pt x="50828" y="16"/>
                    <a:pt x="50532" y="1"/>
                    <a:pt x="50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226947" y="2212702"/>
              <a:ext cx="946577" cy="591307"/>
            </a:xfrm>
            <a:custGeom>
              <a:avLst/>
              <a:gdLst/>
              <a:ahLst/>
              <a:cxnLst/>
              <a:rect l="l" t="t" r="r" b="b"/>
              <a:pathLst>
                <a:path w="18720" h="11694" extrusionOk="0">
                  <a:moveTo>
                    <a:pt x="70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1625"/>
                  </a:lnTo>
                  <a:cubicBezTo>
                    <a:pt x="0" y="11653"/>
                    <a:pt x="28" y="11693"/>
                    <a:pt x="70" y="11693"/>
                  </a:cubicBezTo>
                  <a:lnTo>
                    <a:pt x="18652" y="11693"/>
                  </a:lnTo>
                  <a:cubicBezTo>
                    <a:pt x="18692" y="11693"/>
                    <a:pt x="18720" y="11653"/>
                    <a:pt x="18720" y="11625"/>
                  </a:cubicBezTo>
                  <a:lnTo>
                    <a:pt x="18720" y="56"/>
                  </a:lnTo>
                  <a:cubicBezTo>
                    <a:pt x="18720" y="28"/>
                    <a:pt x="18692" y="1"/>
                    <a:pt x="18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7745286" y="567927"/>
              <a:ext cx="204080" cy="216620"/>
            </a:xfrm>
            <a:custGeom>
              <a:avLst/>
              <a:gdLst/>
              <a:ahLst/>
              <a:cxnLst/>
              <a:rect l="l" t="t" r="r" b="b"/>
              <a:pathLst>
                <a:path w="4036" h="4284" extrusionOk="0">
                  <a:moveTo>
                    <a:pt x="3191" y="1"/>
                  </a:moveTo>
                  <a:cubicBezTo>
                    <a:pt x="2454" y="1"/>
                    <a:pt x="1380" y="96"/>
                    <a:pt x="851" y="599"/>
                  </a:cubicBezTo>
                  <a:cubicBezTo>
                    <a:pt x="0" y="1423"/>
                    <a:pt x="604" y="2027"/>
                    <a:pt x="604" y="2027"/>
                  </a:cubicBezTo>
                  <a:cubicBezTo>
                    <a:pt x="604" y="2027"/>
                    <a:pt x="14" y="2630"/>
                    <a:pt x="494" y="3371"/>
                  </a:cubicBezTo>
                  <a:cubicBezTo>
                    <a:pt x="759" y="3780"/>
                    <a:pt x="1136" y="3871"/>
                    <a:pt x="1421" y="3871"/>
                  </a:cubicBezTo>
                  <a:cubicBezTo>
                    <a:pt x="1654" y="3871"/>
                    <a:pt x="1825" y="3811"/>
                    <a:pt x="1825" y="3811"/>
                  </a:cubicBezTo>
                  <a:cubicBezTo>
                    <a:pt x="1825" y="3811"/>
                    <a:pt x="2243" y="4284"/>
                    <a:pt x="2796" y="4284"/>
                  </a:cubicBezTo>
                  <a:cubicBezTo>
                    <a:pt x="2915" y="4284"/>
                    <a:pt x="3041" y="4262"/>
                    <a:pt x="3170" y="4208"/>
                  </a:cubicBezTo>
                  <a:cubicBezTo>
                    <a:pt x="3170" y="4208"/>
                    <a:pt x="4035" y="2575"/>
                    <a:pt x="4035" y="2067"/>
                  </a:cubicBezTo>
                  <a:cubicBezTo>
                    <a:pt x="4035" y="1560"/>
                    <a:pt x="3966" y="36"/>
                    <a:pt x="3966" y="36"/>
                  </a:cubicBezTo>
                  <a:cubicBezTo>
                    <a:pt x="3966" y="36"/>
                    <a:pt x="3641" y="1"/>
                    <a:pt x="3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8028399" y="913943"/>
              <a:ext cx="170050" cy="429600"/>
            </a:xfrm>
            <a:custGeom>
              <a:avLst/>
              <a:gdLst/>
              <a:ahLst/>
              <a:cxnLst/>
              <a:rect l="l" t="t" r="r" b="b"/>
              <a:pathLst>
                <a:path w="3363" h="8496" extrusionOk="0">
                  <a:moveTo>
                    <a:pt x="2594" y="0"/>
                  </a:moveTo>
                  <a:cubicBezTo>
                    <a:pt x="2594" y="0"/>
                    <a:pt x="1" y="1921"/>
                    <a:pt x="371" y="5160"/>
                  </a:cubicBezTo>
                  <a:cubicBezTo>
                    <a:pt x="742" y="8413"/>
                    <a:pt x="1469" y="8496"/>
                    <a:pt x="1469" y="8496"/>
                  </a:cubicBezTo>
                  <a:lnTo>
                    <a:pt x="3363" y="8111"/>
                  </a:lnTo>
                  <a:cubicBezTo>
                    <a:pt x="3075" y="6574"/>
                    <a:pt x="2594" y="0"/>
                    <a:pt x="2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7950681" y="493242"/>
              <a:ext cx="242307" cy="303845"/>
            </a:xfrm>
            <a:custGeom>
              <a:avLst/>
              <a:gdLst/>
              <a:ahLst/>
              <a:cxnLst/>
              <a:rect l="l" t="t" r="r" b="b"/>
              <a:pathLst>
                <a:path w="4792" h="6009" extrusionOk="0">
                  <a:moveTo>
                    <a:pt x="2627" y="0"/>
                  </a:moveTo>
                  <a:cubicBezTo>
                    <a:pt x="2001" y="0"/>
                    <a:pt x="1381" y="209"/>
                    <a:pt x="1016" y="594"/>
                  </a:cubicBezTo>
                  <a:cubicBezTo>
                    <a:pt x="28" y="1637"/>
                    <a:pt x="1" y="3736"/>
                    <a:pt x="110" y="4135"/>
                  </a:cubicBezTo>
                  <a:cubicBezTo>
                    <a:pt x="220" y="4532"/>
                    <a:pt x="1675" y="5877"/>
                    <a:pt x="1977" y="5987"/>
                  </a:cubicBezTo>
                  <a:cubicBezTo>
                    <a:pt x="2013" y="6001"/>
                    <a:pt x="2059" y="6008"/>
                    <a:pt x="2112" y="6008"/>
                  </a:cubicBezTo>
                  <a:cubicBezTo>
                    <a:pt x="2483" y="6008"/>
                    <a:pt x="3233" y="5645"/>
                    <a:pt x="3857" y="4505"/>
                  </a:cubicBezTo>
                  <a:cubicBezTo>
                    <a:pt x="4570" y="3202"/>
                    <a:pt x="4652" y="2007"/>
                    <a:pt x="4652" y="2007"/>
                  </a:cubicBezTo>
                  <a:cubicBezTo>
                    <a:pt x="4791" y="613"/>
                    <a:pt x="3700" y="0"/>
                    <a:pt x="2627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7645369" y="762652"/>
              <a:ext cx="514195" cy="825170"/>
            </a:xfrm>
            <a:custGeom>
              <a:avLst/>
              <a:gdLst/>
              <a:ahLst/>
              <a:cxnLst/>
              <a:rect l="l" t="t" r="r" b="b"/>
              <a:pathLst>
                <a:path w="10169" h="16319" extrusionOk="0">
                  <a:moveTo>
                    <a:pt x="5256" y="0"/>
                  </a:moveTo>
                  <a:lnTo>
                    <a:pt x="370" y="1661"/>
                  </a:lnTo>
                  <a:cubicBezTo>
                    <a:pt x="370" y="1661"/>
                    <a:pt x="206" y="3321"/>
                    <a:pt x="370" y="5669"/>
                  </a:cubicBezTo>
                  <a:cubicBezTo>
                    <a:pt x="535" y="8015"/>
                    <a:pt x="1084" y="10842"/>
                    <a:pt x="1084" y="10842"/>
                  </a:cubicBezTo>
                  <a:cubicBezTo>
                    <a:pt x="1084" y="10842"/>
                    <a:pt x="0" y="14547"/>
                    <a:pt x="302" y="16318"/>
                  </a:cubicBezTo>
                  <a:cubicBezTo>
                    <a:pt x="302" y="16318"/>
                    <a:pt x="2718" y="15358"/>
                    <a:pt x="5407" y="14740"/>
                  </a:cubicBezTo>
                  <a:cubicBezTo>
                    <a:pt x="7679" y="14216"/>
                    <a:pt x="9001" y="14176"/>
                    <a:pt x="9349" y="14176"/>
                  </a:cubicBezTo>
                  <a:cubicBezTo>
                    <a:pt x="9411" y="14176"/>
                    <a:pt x="9442" y="14177"/>
                    <a:pt x="9442" y="14177"/>
                  </a:cubicBezTo>
                  <a:lnTo>
                    <a:pt x="8248" y="10554"/>
                  </a:lnTo>
                  <a:cubicBezTo>
                    <a:pt x="8248" y="10554"/>
                    <a:pt x="10169" y="3925"/>
                    <a:pt x="10169" y="2992"/>
                  </a:cubicBezTo>
                  <a:lnTo>
                    <a:pt x="7177" y="522"/>
                  </a:lnTo>
                  <a:lnTo>
                    <a:pt x="5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7902138" y="658539"/>
              <a:ext cx="115238" cy="267236"/>
            </a:xfrm>
            <a:custGeom>
              <a:avLst/>
              <a:gdLst/>
              <a:ahLst/>
              <a:cxnLst/>
              <a:rect l="l" t="t" r="r" b="b"/>
              <a:pathLst>
                <a:path w="2279" h="5285" extrusionOk="0">
                  <a:moveTo>
                    <a:pt x="1043" y="1"/>
                  </a:moveTo>
                  <a:lnTo>
                    <a:pt x="0" y="2608"/>
                  </a:lnTo>
                  <a:cubicBezTo>
                    <a:pt x="302" y="4310"/>
                    <a:pt x="2031" y="5285"/>
                    <a:pt x="2031" y="5285"/>
                  </a:cubicBezTo>
                  <a:lnTo>
                    <a:pt x="2278" y="4022"/>
                  </a:lnTo>
                  <a:cubicBezTo>
                    <a:pt x="2278" y="4022"/>
                    <a:pt x="2099" y="3926"/>
                    <a:pt x="2031" y="3185"/>
                  </a:cubicBezTo>
                  <a:cubicBezTo>
                    <a:pt x="1976" y="2444"/>
                    <a:pt x="2278" y="1867"/>
                    <a:pt x="2278" y="1867"/>
                  </a:cubicBezTo>
                  <a:lnTo>
                    <a:pt x="10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7918066" y="429783"/>
              <a:ext cx="350517" cy="255909"/>
            </a:xfrm>
            <a:custGeom>
              <a:avLst/>
              <a:gdLst/>
              <a:ahLst/>
              <a:cxnLst/>
              <a:rect l="l" t="t" r="r" b="b"/>
              <a:pathLst>
                <a:path w="6932" h="5061" extrusionOk="0">
                  <a:moveTo>
                    <a:pt x="3428" y="0"/>
                  </a:moveTo>
                  <a:cubicBezTo>
                    <a:pt x="2962" y="0"/>
                    <a:pt x="2572" y="83"/>
                    <a:pt x="2361" y="202"/>
                  </a:cubicBezTo>
                  <a:cubicBezTo>
                    <a:pt x="2361" y="202"/>
                    <a:pt x="2309" y="195"/>
                    <a:pt x="2222" y="195"/>
                  </a:cubicBezTo>
                  <a:cubicBezTo>
                    <a:pt x="1900" y="195"/>
                    <a:pt x="1091" y="297"/>
                    <a:pt x="604" y="1258"/>
                  </a:cubicBezTo>
                  <a:cubicBezTo>
                    <a:pt x="0" y="2466"/>
                    <a:pt x="508" y="5060"/>
                    <a:pt x="508" y="5060"/>
                  </a:cubicBezTo>
                  <a:cubicBezTo>
                    <a:pt x="508" y="5060"/>
                    <a:pt x="1318" y="4539"/>
                    <a:pt x="1427" y="3853"/>
                  </a:cubicBezTo>
                  <a:cubicBezTo>
                    <a:pt x="1427" y="3853"/>
                    <a:pt x="1455" y="3861"/>
                    <a:pt x="1501" y="3861"/>
                  </a:cubicBezTo>
                  <a:cubicBezTo>
                    <a:pt x="1624" y="3861"/>
                    <a:pt x="1884" y="3802"/>
                    <a:pt x="2114" y="3372"/>
                  </a:cubicBezTo>
                  <a:cubicBezTo>
                    <a:pt x="2430" y="2796"/>
                    <a:pt x="2388" y="2371"/>
                    <a:pt x="2388" y="2371"/>
                  </a:cubicBezTo>
                  <a:lnTo>
                    <a:pt x="2388" y="2371"/>
                  </a:lnTo>
                  <a:cubicBezTo>
                    <a:pt x="2388" y="2371"/>
                    <a:pt x="2745" y="2988"/>
                    <a:pt x="3568" y="3496"/>
                  </a:cubicBezTo>
                  <a:cubicBezTo>
                    <a:pt x="3903" y="3702"/>
                    <a:pt x="4154" y="3763"/>
                    <a:pt x="4334" y="3763"/>
                  </a:cubicBezTo>
                  <a:cubicBezTo>
                    <a:pt x="4597" y="3763"/>
                    <a:pt x="4708" y="3633"/>
                    <a:pt x="4708" y="3633"/>
                  </a:cubicBezTo>
                  <a:cubicBezTo>
                    <a:pt x="4708" y="3633"/>
                    <a:pt x="4994" y="3862"/>
                    <a:pt x="5395" y="3862"/>
                  </a:cubicBezTo>
                  <a:cubicBezTo>
                    <a:pt x="5616" y="3862"/>
                    <a:pt x="5872" y="3793"/>
                    <a:pt x="6135" y="3578"/>
                  </a:cubicBezTo>
                  <a:cubicBezTo>
                    <a:pt x="6889" y="2960"/>
                    <a:pt x="6931" y="1657"/>
                    <a:pt x="5751" y="751"/>
                  </a:cubicBezTo>
                  <a:cubicBezTo>
                    <a:pt x="5037" y="195"/>
                    <a:pt x="4142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8102629" y="1291512"/>
              <a:ext cx="198518" cy="213688"/>
            </a:xfrm>
            <a:custGeom>
              <a:avLst/>
              <a:gdLst/>
              <a:ahLst/>
              <a:cxnLst/>
              <a:rect l="l" t="t" r="r" b="b"/>
              <a:pathLst>
                <a:path w="3926" h="4226" extrusionOk="0">
                  <a:moveTo>
                    <a:pt x="1721" y="1"/>
                  </a:moveTo>
                  <a:cubicBezTo>
                    <a:pt x="1608" y="1"/>
                    <a:pt x="1355" y="50"/>
                    <a:pt x="852" y="342"/>
                  </a:cubicBezTo>
                  <a:cubicBezTo>
                    <a:pt x="83" y="767"/>
                    <a:pt x="1" y="1029"/>
                    <a:pt x="1" y="1029"/>
                  </a:cubicBezTo>
                  <a:lnTo>
                    <a:pt x="2375" y="4226"/>
                  </a:lnTo>
                  <a:lnTo>
                    <a:pt x="3926" y="3430"/>
                  </a:lnTo>
                  <a:lnTo>
                    <a:pt x="1799" y="13"/>
                  </a:lnTo>
                  <a:cubicBezTo>
                    <a:pt x="1799" y="13"/>
                    <a:pt x="1778" y="1"/>
                    <a:pt x="1721" y="1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655078" y="1446190"/>
              <a:ext cx="807776" cy="440674"/>
            </a:xfrm>
            <a:custGeom>
              <a:avLst/>
              <a:gdLst/>
              <a:ahLst/>
              <a:cxnLst/>
              <a:rect l="l" t="t" r="r" b="b"/>
              <a:pathLst>
                <a:path w="15975" h="8715" extrusionOk="0">
                  <a:moveTo>
                    <a:pt x="9031" y="1"/>
                  </a:moveTo>
                  <a:cubicBezTo>
                    <a:pt x="9031" y="1"/>
                    <a:pt x="3898" y="206"/>
                    <a:pt x="110" y="2800"/>
                  </a:cubicBezTo>
                  <a:cubicBezTo>
                    <a:pt x="110" y="2800"/>
                    <a:pt x="0" y="4392"/>
                    <a:pt x="3212" y="6382"/>
                  </a:cubicBezTo>
                  <a:cubicBezTo>
                    <a:pt x="6436" y="8372"/>
                    <a:pt x="10883" y="8715"/>
                    <a:pt x="10883" y="8715"/>
                  </a:cubicBezTo>
                  <a:lnTo>
                    <a:pt x="15975" y="494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8136659" y="1691835"/>
              <a:ext cx="369226" cy="643338"/>
            </a:xfrm>
            <a:custGeom>
              <a:avLst/>
              <a:gdLst/>
              <a:ahLst/>
              <a:cxnLst/>
              <a:rect l="l" t="t" r="r" b="b"/>
              <a:pathLst>
                <a:path w="7302" h="12723" extrusionOk="0">
                  <a:moveTo>
                    <a:pt x="6314" y="1"/>
                  </a:moveTo>
                  <a:lnTo>
                    <a:pt x="3911" y="2155"/>
                  </a:lnTo>
                  <a:cubicBezTo>
                    <a:pt x="3911" y="2155"/>
                    <a:pt x="1880" y="3679"/>
                    <a:pt x="934" y="6629"/>
                  </a:cubicBezTo>
                  <a:cubicBezTo>
                    <a:pt x="1" y="9566"/>
                    <a:pt x="28" y="12228"/>
                    <a:pt x="28" y="12228"/>
                  </a:cubicBezTo>
                  <a:lnTo>
                    <a:pt x="1181" y="12722"/>
                  </a:lnTo>
                  <a:cubicBezTo>
                    <a:pt x="1181" y="12722"/>
                    <a:pt x="6753" y="5092"/>
                    <a:pt x="7027" y="2910"/>
                  </a:cubicBezTo>
                  <a:cubicBezTo>
                    <a:pt x="7302" y="728"/>
                    <a:pt x="6314" y="1"/>
                    <a:pt x="6314" y="1"/>
                  </a:cubicBez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8115826" y="2258770"/>
              <a:ext cx="102040" cy="208227"/>
            </a:xfrm>
            <a:custGeom>
              <a:avLst/>
              <a:gdLst/>
              <a:ahLst/>
              <a:cxnLst/>
              <a:rect l="l" t="t" r="r" b="b"/>
              <a:pathLst>
                <a:path w="2018" h="4118" extrusionOk="0">
                  <a:moveTo>
                    <a:pt x="591" y="1"/>
                  </a:moveTo>
                  <a:lnTo>
                    <a:pt x="1" y="1085"/>
                  </a:lnTo>
                  <a:cubicBezTo>
                    <a:pt x="1" y="1085"/>
                    <a:pt x="124" y="1744"/>
                    <a:pt x="248" y="2361"/>
                  </a:cubicBezTo>
                  <a:cubicBezTo>
                    <a:pt x="357" y="2961"/>
                    <a:pt x="832" y="4118"/>
                    <a:pt x="1364" y="4118"/>
                  </a:cubicBezTo>
                  <a:cubicBezTo>
                    <a:pt x="1367" y="4118"/>
                    <a:pt x="1370" y="4118"/>
                    <a:pt x="1373" y="4118"/>
                  </a:cubicBezTo>
                  <a:cubicBezTo>
                    <a:pt x="1895" y="4118"/>
                    <a:pt x="2018" y="3748"/>
                    <a:pt x="2018" y="3748"/>
                  </a:cubicBezTo>
                  <a:cubicBezTo>
                    <a:pt x="1785" y="2910"/>
                    <a:pt x="1730" y="811"/>
                    <a:pt x="1730" y="811"/>
                  </a:cubicBezTo>
                  <a:lnTo>
                    <a:pt x="591" y="1"/>
                  </a:ln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8081139" y="2286530"/>
              <a:ext cx="174702" cy="238161"/>
            </a:xfrm>
            <a:custGeom>
              <a:avLst/>
              <a:gdLst/>
              <a:ahLst/>
              <a:cxnLst/>
              <a:rect l="l" t="t" r="r" b="b"/>
              <a:pathLst>
                <a:path w="3455" h="4710" extrusionOk="0">
                  <a:moveTo>
                    <a:pt x="2526" y="2087"/>
                  </a:moveTo>
                  <a:cubicBezTo>
                    <a:pt x="2526" y="2090"/>
                    <a:pt x="2527" y="2094"/>
                    <a:pt x="2527" y="2098"/>
                  </a:cubicBezTo>
                  <a:lnTo>
                    <a:pt x="2527" y="2098"/>
                  </a:lnTo>
                  <a:cubicBezTo>
                    <a:pt x="2527" y="2091"/>
                    <a:pt x="2526" y="2087"/>
                    <a:pt x="2526" y="2087"/>
                  </a:cubicBezTo>
                  <a:close/>
                  <a:moveTo>
                    <a:pt x="975" y="1"/>
                  </a:moveTo>
                  <a:cubicBezTo>
                    <a:pt x="975" y="1"/>
                    <a:pt x="440" y="440"/>
                    <a:pt x="220" y="1016"/>
                  </a:cubicBezTo>
                  <a:cubicBezTo>
                    <a:pt x="14" y="1607"/>
                    <a:pt x="1" y="1895"/>
                    <a:pt x="1" y="1895"/>
                  </a:cubicBezTo>
                  <a:lnTo>
                    <a:pt x="220" y="2361"/>
                  </a:lnTo>
                  <a:lnTo>
                    <a:pt x="659" y="1977"/>
                  </a:lnTo>
                  <a:cubicBezTo>
                    <a:pt x="659" y="1977"/>
                    <a:pt x="700" y="2553"/>
                    <a:pt x="920" y="3117"/>
                  </a:cubicBezTo>
                  <a:cubicBezTo>
                    <a:pt x="1154" y="3679"/>
                    <a:pt x="2197" y="4639"/>
                    <a:pt x="2841" y="4708"/>
                  </a:cubicBezTo>
                  <a:cubicBezTo>
                    <a:pt x="2851" y="4709"/>
                    <a:pt x="2860" y="4710"/>
                    <a:pt x="2869" y="4710"/>
                  </a:cubicBezTo>
                  <a:cubicBezTo>
                    <a:pt x="3455" y="4710"/>
                    <a:pt x="2581" y="2543"/>
                    <a:pt x="2527" y="2098"/>
                  </a:cubicBezTo>
                  <a:lnTo>
                    <a:pt x="2527" y="2098"/>
                  </a:lnTo>
                  <a:cubicBezTo>
                    <a:pt x="2531" y="2147"/>
                    <a:pt x="2528" y="2347"/>
                    <a:pt x="2232" y="2347"/>
                  </a:cubicBezTo>
                  <a:cubicBezTo>
                    <a:pt x="2190" y="2347"/>
                    <a:pt x="2142" y="2343"/>
                    <a:pt x="2087" y="2334"/>
                  </a:cubicBezTo>
                  <a:cubicBezTo>
                    <a:pt x="1606" y="2251"/>
                    <a:pt x="989" y="1140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7581506" y="843860"/>
              <a:ext cx="212424" cy="522539"/>
            </a:xfrm>
            <a:custGeom>
              <a:avLst/>
              <a:gdLst/>
              <a:ahLst/>
              <a:cxnLst/>
              <a:rect l="l" t="t" r="r" b="b"/>
              <a:pathLst>
                <a:path w="4201" h="10334" extrusionOk="0">
                  <a:moveTo>
                    <a:pt x="1798" y="0"/>
                  </a:moveTo>
                  <a:cubicBezTo>
                    <a:pt x="1414" y="28"/>
                    <a:pt x="1" y="1523"/>
                    <a:pt x="727" y="5174"/>
                  </a:cubicBezTo>
                  <a:cubicBezTo>
                    <a:pt x="1469" y="8811"/>
                    <a:pt x="2279" y="10334"/>
                    <a:pt x="2279" y="10334"/>
                  </a:cubicBezTo>
                  <a:lnTo>
                    <a:pt x="4200" y="9937"/>
                  </a:lnTo>
                  <a:cubicBezTo>
                    <a:pt x="4200" y="9937"/>
                    <a:pt x="3953" y="2910"/>
                    <a:pt x="3404" y="1606"/>
                  </a:cubicBezTo>
                  <a:cubicBezTo>
                    <a:pt x="2855" y="316"/>
                    <a:pt x="1798" y="0"/>
                    <a:pt x="1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8102629" y="1196399"/>
              <a:ext cx="480266" cy="367102"/>
            </a:xfrm>
            <a:custGeom>
              <a:avLst/>
              <a:gdLst/>
              <a:ahLst/>
              <a:cxnLst/>
              <a:rect l="l" t="t" r="r" b="b"/>
              <a:pathLst>
                <a:path w="9498" h="7260" extrusionOk="0">
                  <a:moveTo>
                    <a:pt x="9497" y="0"/>
                  </a:moveTo>
                  <a:lnTo>
                    <a:pt x="2540" y="562"/>
                  </a:lnTo>
                  <a:lnTo>
                    <a:pt x="1" y="7259"/>
                  </a:lnTo>
                  <a:lnTo>
                    <a:pt x="7124" y="6299"/>
                  </a:lnTo>
                  <a:lnTo>
                    <a:pt x="94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7947192" y="1425408"/>
              <a:ext cx="212373" cy="138093"/>
            </a:xfrm>
            <a:custGeom>
              <a:avLst/>
              <a:gdLst/>
              <a:ahLst/>
              <a:cxnLst/>
              <a:rect l="l" t="t" r="r" b="b"/>
              <a:pathLst>
                <a:path w="4200" h="2731" extrusionOk="0">
                  <a:moveTo>
                    <a:pt x="4200" y="0"/>
                  </a:moveTo>
                  <a:lnTo>
                    <a:pt x="1" y="1208"/>
                  </a:lnTo>
                  <a:lnTo>
                    <a:pt x="3075" y="2730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7696693" y="1286607"/>
              <a:ext cx="405986" cy="218592"/>
            </a:xfrm>
            <a:custGeom>
              <a:avLst/>
              <a:gdLst/>
              <a:ahLst/>
              <a:cxnLst/>
              <a:rect l="l" t="t" r="r" b="b"/>
              <a:pathLst>
                <a:path w="8029" h="4323" extrusionOk="0">
                  <a:moveTo>
                    <a:pt x="1880" y="0"/>
                  </a:moveTo>
                  <a:cubicBezTo>
                    <a:pt x="1880" y="0"/>
                    <a:pt x="1373" y="233"/>
                    <a:pt x="1" y="1578"/>
                  </a:cubicBezTo>
                  <a:cubicBezTo>
                    <a:pt x="1" y="1578"/>
                    <a:pt x="3829" y="3733"/>
                    <a:pt x="7439" y="4323"/>
                  </a:cubicBezTo>
                  <a:lnTo>
                    <a:pt x="8029" y="3157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8065868" y="1439920"/>
              <a:ext cx="88185" cy="84039"/>
            </a:xfrm>
            <a:custGeom>
              <a:avLst/>
              <a:gdLst/>
              <a:ahLst/>
              <a:cxnLst/>
              <a:rect l="l" t="t" r="r" b="b"/>
              <a:pathLst>
                <a:path w="1744" h="1662" extrusionOk="0">
                  <a:moveTo>
                    <a:pt x="248" y="1"/>
                  </a:moveTo>
                  <a:cubicBezTo>
                    <a:pt x="248" y="1"/>
                    <a:pt x="1" y="1071"/>
                    <a:pt x="138" y="1291"/>
                  </a:cubicBezTo>
                  <a:lnTo>
                    <a:pt x="1057" y="1662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7961047" y="1789678"/>
              <a:ext cx="422015" cy="615578"/>
            </a:xfrm>
            <a:custGeom>
              <a:avLst/>
              <a:gdLst/>
              <a:ahLst/>
              <a:cxnLst/>
              <a:rect l="l" t="t" r="r" b="b"/>
              <a:pathLst>
                <a:path w="8346" h="12174" extrusionOk="0">
                  <a:moveTo>
                    <a:pt x="7426" y="0"/>
                  </a:moveTo>
                  <a:lnTo>
                    <a:pt x="4832" y="1922"/>
                  </a:lnTo>
                  <a:cubicBezTo>
                    <a:pt x="4832" y="1922"/>
                    <a:pt x="2663" y="3239"/>
                    <a:pt x="1443" y="6081"/>
                  </a:cubicBezTo>
                  <a:cubicBezTo>
                    <a:pt x="235" y="8921"/>
                    <a:pt x="1" y="11583"/>
                    <a:pt x="1" y="11583"/>
                  </a:cubicBezTo>
                  <a:lnTo>
                    <a:pt x="1113" y="12174"/>
                  </a:lnTo>
                  <a:cubicBezTo>
                    <a:pt x="1113" y="12174"/>
                    <a:pt x="7384" y="5106"/>
                    <a:pt x="7865" y="2965"/>
                  </a:cubicBezTo>
                  <a:cubicBezTo>
                    <a:pt x="8345" y="811"/>
                    <a:pt x="7426" y="0"/>
                    <a:pt x="7426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938849" y="2324757"/>
              <a:ext cx="88893" cy="211159"/>
            </a:xfrm>
            <a:custGeom>
              <a:avLst/>
              <a:gdLst/>
              <a:ahLst/>
              <a:cxnLst/>
              <a:rect l="l" t="t" r="r" b="b"/>
              <a:pathLst>
                <a:path w="1758" h="4176" extrusionOk="0">
                  <a:moveTo>
                    <a:pt x="701" y="0"/>
                  </a:moveTo>
                  <a:lnTo>
                    <a:pt x="1" y="1016"/>
                  </a:lnTo>
                  <a:cubicBezTo>
                    <a:pt x="1" y="1016"/>
                    <a:pt x="70" y="1688"/>
                    <a:pt x="125" y="2306"/>
                  </a:cubicBezTo>
                  <a:cubicBezTo>
                    <a:pt x="193" y="2923"/>
                    <a:pt x="550" y="4130"/>
                    <a:pt x="1086" y="4172"/>
                  </a:cubicBezTo>
                  <a:cubicBezTo>
                    <a:pt x="1114" y="4174"/>
                    <a:pt x="1141" y="4175"/>
                    <a:pt x="1167" y="4175"/>
                  </a:cubicBezTo>
                  <a:cubicBezTo>
                    <a:pt x="1623" y="4175"/>
                    <a:pt x="1757" y="3856"/>
                    <a:pt x="1757" y="3856"/>
                  </a:cubicBezTo>
                  <a:cubicBezTo>
                    <a:pt x="1607" y="3005"/>
                    <a:pt x="1757" y="906"/>
                    <a:pt x="1757" y="906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897942" y="2350393"/>
              <a:ext cx="159634" cy="246656"/>
            </a:xfrm>
            <a:custGeom>
              <a:avLst/>
              <a:gdLst/>
              <a:ahLst/>
              <a:cxnLst/>
              <a:rect l="l" t="t" r="r" b="b"/>
              <a:pathLst>
                <a:path w="3157" h="4878" extrusionOk="0">
                  <a:moveTo>
                    <a:pt x="2498" y="2224"/>
                  </a:moveTo>
                  <a:cubicBezTo>
                    <a:pt x="2498" y="2228"/>
                    <a:pt x="2498" y="2233"/>
                    <a:pt x="2499" y="2238"/>
                  </a:cubicBezTo>
                  <a:lnTo>
                    <a:pt x="2499" y="2238"/>
                  </a:lnTo>
                  <a:cubicBezTo>
                    <a:pt x="2499" y="2229"/>
                    <a:pt x="2498" y="2224"/>
                    <a:pt x="2498" y="2224"/>
                  </a:cubicBezTo>
                  <a:close/>
                  <a:moveTo>
                    <a:pt x="1153" y="0"/>
                  </a:moveTo>
                  <a:cubicBezTo>
                    <a:pt x="1153" y="0"/>
                    <a:pt x="577" y="385"/>
                    <a:pt x="303" y="948"/>
                  </a:cubicBezTo>
                  <a:cubicBezTo>
                    <a:pt x="41" y="1524"/>
                    <a:pt x="1" y="1799"/>
                    <a:pt x="1" y="1799"/>
                  </a:cubicBezTo>
                  <a:lnTo>
                    <a:pt x="179" y="2278"/>
                  </a:lnTo>
                  <a:lnTo>
                    <a:pt x="645" y="1949"/>
                  </a:lnTo>
                  <a:lnTo>
                    <a:pt x="645" y="1949"/>
                  </a:lnTo>
                  <a:cubicBezTo>
                    <a:pt x="645" y="1949"/>
                    <a:pt x="632" y="2525"/>
                    <a:pt x="810" y="3102"/>
                  </a:cubicBezTo>
                  <a:cubicBezTo>
                    <a:pt x="989" y="3678"/>
                    <a:pt x="1935" y="4736"/>
                    <a:pt x="2566" y="4873"/>
                  </a:cubicBezTo>
                  <a:cubicBezTo>
                    <a:pt x="2583" y="4876"/>
                    <a:pt x="2598" y="4877"/>
                    <a:pt x="2612" y="4877"/>
                  </a:cubicBezTo>
                  <a:cubicBezTo>
                    <a:pt x="3156" y="4877"/>
                    <a:pt x="2513" y="2700"/>
                    <a:pt x="2499" y="2238"/>
                  </a:cubicBezTo>
                  <a:lnTo>
                    <a:pt x="2499" y="2238"/>
                  </a:lnTo>
                  <a:cubicBezTo>
                    <a:pt x="2498" y="2291"/>
                    <a:pt x="2476" y="2470"/>
                    <a:pt x="2232" y="2470"/>
                  </a:cubicBezTo>
                  <a:cubicBezTo>
                    <a:pt x="2180" y="2470"/>
                    <a:pt x="2118" y="2462"/>
                    <a:pt x="2045" y="2443"/>
                  </a:cubicBezTo>
                  <a:cubicBezTo>
                    <a:pt x="1565" y="2306"/>
                    <a:pt x="1057" y="1153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grpSp>
          <p:nvGrpSpPr>
            <p:cNvPr id="286" name="Google Shape;286;p33"/>
            <p:cNvGrpSpPr/>
            <p:nvPr/>
          </p:nvGrpSpPr>
          <p:grpSpPr>
            <a:xfrm>
              <a:off x="5049800" y="1992800"/>
              <a:ext cx="408900" cy="408900"/>
              <a:chOff x="1731750" y="1430575"/>
              <a:chExt cx="408900" cy="408900"/>
            </a:xfrm>
          </p:grpSpPr>
          <p:sp>
            <p:nvSpPr>
              <p:cNvPr id="287" name="Google Shape;287;p33"/>
              <p:cNvSpPr/>
              <p:nvPr/>
            </p:nvSpPr>
            <p:spPr>
              <a:xfrm>
                <a:off x="1731750" y="1430575"/>
                <a:ext cx="408900" cy="40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1773000" y="1471825"/>
                <a:ext cx="326400" cy="326400"/>
              </a:xfrm>
              <a:prstGeom prst="mathMultiply">
                <a:avLst>
                  <a:gd name="adj1" fmla="val 2352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sp>
        <p:nvSpPr>
          <p:cNvPr id="44" name="Google Shape;247;p33">
            <a:extLst>
              <a:ext uri="{FF2B5EF4-FFF2-40B4-BE49-F238E27FC236}">
                <a16:creationId xmlns:a16="http://schemas.microsoft.com/office/drawing/2014/main" id="{9325E900-219E-4DE3-A4BD-7FDA8D1DA67B}"/>
              </a:ext>
            </a:extLst>
          </p:cNvPr>
          <p:cNvSpPr txBox="1">
            <a:spLocks/>
          </p:cNvSpPr>
          <p:nvPr/>
        </p:nvSpPr>
        <p:spPr>
          <a:xfrm>
            <a:off x="1778752" y="939216"/>
            <a:ext cx="1608887" cy="2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Proposal </a:t>
            </a:r>
            <a:r>
              <a:rPr lang="en-US" sz="1600" dirty="0" err="1"/>
              <a:t>Skripsi</a:t>
            </a:r>
            <a:endParaRPr lang="en-US" sz="1600" dirty="0"/>
          </a:p>
        </p:txBody>
      </p:sp>
      <p:sp>
        <p:nvSpPr>
          <p:cNvPr id="45" name="Google Shape;248;p33">
            <a:extLst>
              <a:ext uri="{FF2B5EF4-FFF2-40B4-BE49-F238E27FC236}">
                <a16:creationId xmlns:a16="http://schemas.microsoft.com/office/drawing/2014/main" id="{40E9B43A-6C35-460D-8EFC-206DE68FF894}"/>
              </a:ext>
            </a:extLst>
          </p:cNvPr>
          <p:cNvSpPr txBox="1">
            <a:spLocks/>
          </p:cNvSpPr>
          <p:nvPr/>
        </p:nvSpPr>
        <p:spPr>
          <a:xfrm>
            <a:off x="1906364" y="2817015"/>
            <a:ext cx="1612454" cy="41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sz="1600" dirty="0" err="1">
                <a:latin typeface="Nunito"/>
                <a:ea typeface="Nunito"/>
                <a:cs typeface="Nunito"/>
                <a:sym typeface="Nunito"/>
              </a:rPr>
              <a:t>Disusun</a:t>
            </a: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 Oleh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Landasan</a:t>
            </a:r>
            <a:r>
              <a:rPr lang="en-US" sz="4800" dirty="0"/>
              <a:t> </a:t>
            </a:r>
            <a:r>
              <a:rPr lang="en-US" sz="4800" dirty="0" err="1"/>
              <a:t>Teori</a:t>
            </a:r>
            <a:endParaRPr sz="4800" dirty="0"/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6" name="Google Shape;686;p50"/>
          <p:cNvSpPr/>
          <p:nvPr/>
        </p:nvSpPr>
        <p:spPr>
          <a:xfrm>
            <a:off x="4955219" y="4104824"/>
            <a:ext cx="154322" cy="84097"/>
          </a:xfrm>
          <a:custGeom>
            <a:avLst/>
            <a:gdLst/>
            <a:ahLst/>
            <a:cxnLst/>
            <a:rect l="l" t="t" r="r" b="b"/>
            <a:pathLst>
              <a:path w="4439" h="2419" extrusionOk="0">
                <a:moveTo>
                  <a:pt x="1164" y="1"/>
                </a:moveTo>
                <a:cubicBezTo>
                  <a:pt x="648" y="1"/>
                  <a:pt x="0" y="581"/>
                  <a:pt x="0" y="581"/>
                </a:cubicBezTo>
                <a:cubicBezTo>
                  <a:pt x="0" y="581"/>
                  <a:pt x="118" y="2380"/>
                  <a:pt x="459" y="2406"/>
                </a:cubicBezTo>
                <a:cubicBezTo>
                  <a:pt x="512" y="2419"/>
                  <a:pt x="2232" y="2419"/>
                  <a:pt x="2232" y="2419"/>
                </a:cubicBezTo>
                <a:lnTo>
                  <a:pt x="4438" y="2406"/>
                </a:lnTo>
                <a:cubicBezTo>
                  <a:pt x="4438" y="2406"/>
                  <a:pt x="4424" y="1868"/>
                  <a:pt x="3782" y="1763"/>
                </a:cubicBezTo>
                <a:cubicBezTo>
                  <a:pt x="3138" y="1645"/>
                  <a:pt x="2061" y="1198"/>
                  <a:pt x="1667" y="345"/>
                </a:cubicBezTo>
                <a:cubicBezTo>
                  <a:pt x="1552" y="92"/>
                  <a:pt x="1368" y="1"/>
                  <a:pt x="11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50"/>
          <p:cNvGrpSpPr/>
          <p:nvPr/>
        </p:nvGrpSpPr>
        <p:grpSpPr>
          <a:xfrm>
            <a:off x="4698399" y="831560"/>
            <a:ext cx="4188525" cy="3398090"/>
            <a:chOff x="4698399" y="831560"/>
            <a:chExt cx="4188525" cy="3398090"/>
          </a:xfrm>
        </p:grpSpPr>
        <p:sp>
          <p:nvSpPr>
            <p:cNvPr id="688" name="Google Shape;688;p50"/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3136053" y="3284193"/>
            <a:ext cx="2593546" cy="1730253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5356680" y="3005404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007383" y="1207395"/>
            <a:ext cx="2593546" cy="1652414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7228010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1431195" y="1207395"/>
            <a:ext cx="2648703" cy="1652414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1158772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Terdahulu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1686620" y="1507561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 (</a:t>
            </a:r>
            <a:r>
              <a:rPr lang="en-US" sz="1400" dirty="0" err="1"/>
              <a:t>Tabrani</a:t>
            </a:r>
            <a:r>
              <a:rPr lang="en-US" sz="1400" dirty="0"/>
              <a:t>, </a:t>
            </a:r>
            <a:r>
              <a:rPr lang="en-US" sz="1400" dirty="0" err="1"/>
              <a:t>Sopandi</a:t>
            </a:r>
            <a:r>
              <a:rPr lang="en-US" sz="1400" dirty="0"/>
              <a:t>, &amp; </a:t>
            </a:r>
            <a:r>
              <a:rPr lang="en-US" sz="1400" dirty="0" err="1"/>
              <a:t>Abdussomad</a:t>
            </a:r>
            <a:r>
              <a:rPr lang="en-US" sz="1400" dirty="0"/>
              <a:t>, 2020)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1477715" y="2051732"/>
            <a:ext cx="2768651" cy="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Peningkatan</a:t>
            </a:r>
            <a:r>
              <a:rPr lang="en-US" sz="1100" dirty="0"/>
              <a:t> </a:t>
            </a:r>
            <a:r>
              <a:rPr lang="en-US" sz="1100" dirty="0" err="1"/>
              <a:t>Keterserapan</a:t>
            </a:r>
            <a:r>
              <a:rPr lang="en-US" sz="1100" dirty="0"/>
              <a:t> </a:t>
            </a:r>
            <a:r>
              <a:rPr lang="en-US" sz="1100" dirty="0" err="1"/>
              <a:t>Lulusan</a:t>
            </a:r>
            <a:r>
              <a:rPr lang="en-US" sz="1100" dirty="0"/>
              <a:t> SMKTI Muhammadiyah </a:t>
            </a:r>
            <a:r>
              <a:rPr lang="en-US" sz="1100" dirty="0" err="1"/>
              <a:t>Cikampek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Bursa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Khusus</a:t>
            </a:r>
            <a:r>
              <a:rPr lang="en-US" sz="1100" dirty="0"/>
              <a:t> </a:t>
            </a:r>
            <a:r>
              <a:rPr lang="en-US" sz="1100" dirty="0" err="1"/>
              <a:t>Berbasis</a:t>
            </a:r>
            <a:r>
              <a:rPr lang="en-US" sz="1100" dirty="0"/>
              <a:t> Website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12009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4958185" y="1509057"/>
            <a:ext cx="2679077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(Huda &amp; </a:t>
            </a:r>
            <a:r>
              <a:rPr lang="en-US" sz="1400" dirty="0" err="1"/>
              <a:t>Apriyanto</a:t>
            </a:r>
            <a:r>
              <a:rPr lang="en-US" sz="1400" dirty="0"/>
              <a:t>, 2019)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5168823" y="1819987"/>
            <a:ext cx="2257800" cy="7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Berbasis</a:t>
            </a:r>
            <a:r>
              <a:rPr lang="en-US" sz="1200" dirty="0"/>
              <a:t> Android dan Web Monitoring (</a:t>
            </a:r>
            <a:r>
              <a:rPr lang="en-US" sz="1200" dirty="0" err="1"/>
              <a:t>Penelitian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di </a:t>
            </a:r>
            <a:r>
              <a:rPr lang="en-US" sz="1200" dirty="0" err="1"/>
              <a:t>Kab</a:t>
            </a:r>
            <a:r>
              <a:rPr lang="en-US" sz="1200" dirty="0"/>
              <a:t>. </a:t>
            </a:r>
            <a:r>
              <a:rPr lang="en-US" sz="1200" dirty="0" err="1"/>
              <a:t>Karawang</a:t>
            </a:r>
            <a:r>
              <a:rPr lang="en-US" sz="1200" dirty="0"/>
              <a:t>)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72782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13"/>
          </p:nvPr>
        </p:nvSpPr>
        <p:spPr>
          <a:xfrm>
            <a:off x="3271171" y="3527108"/>
            <a:ext cx="2323310" cy="521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</a:t>
            </a:r>
            <a:r>
              <a:rPr lang="en-US" sz="1400" dirty="0" err="1"/>
              <a:t>Septania</a:t>
            </a:r>
            <a:r>
              <a:rPr lang="en-US" sz="1400" dirty="0"/>
              <a:t>, </a:t>
            </a:r>
            <a:r>
              <a:rPr lang="en-US" sz="1400" dirty="0" err="1"/>
              <a:t>Elmunsyah</a:t>
            </a:r>
            <a:r>
              <a:rPr lang="en-US" sz="1400" dirty="0"/>
              <a:t>, &amp; </a:t>
            </a:r>
            <a:r>
              <a:rPr lang="en-US" sz="1400" dirty="0" err="1"/>
              <a:t>Pujianto</a:t>
            </a:r>
            <a:r>
              <a:rPr lang="en-US" sz="1400" dirty="0"/>
              <a:t>, 2019)</a:t>
            </a:r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3303926" y="3977145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Rekomendasi</a:t>
            </a:r>
            <a:r>
              <a:rPr lang="en-US" sz="1100" dirty="0"/>
              <a:t> </a:t>
            </a:r>
            <a:r>
              <a:rPr lang="en-US" sz="1100" dirty="0" err="1"/>
              <a:t>Pemetaan</a:t>
            </a:r>
            <a:r>
              <a:rPr lang="en-US" sz="1100" dirty="0"/>
              <a:t> </a:t>
            </a:r>
            <a:r>
              <a:rPr lang="en-US" sz="1100" dirty="0" err="1"/>
              <a:t>Keahlian</a:t>
            </a:r>
            <a:r>
              <a:rPr lang="en-US" sz="1100" dirty="0"/>
              <a:t> </a:t>
            </a:r>
            <a:r>
              <a:rPr lang="en-US" sz="1100" dirty="0" err="1"/>
              <a:t>Siswa</a:t>
            </a:r>
            <a:r>
              <a:rPr lang="en-US" sz="1100" dirty="0"/>
              <a:t> </a:t>
            </a:r>
            <a:r>
              <a:rPr lang="en-US" sz="1100" dirty="0" err="1"/>
              <a:t>terhadap</a:t>
            </a:r>
            <a:r>
              <a:rPr lang="en-US" sz="1100" dirty="0"/>
              <a:t> </a:t>
            </a:r>
            <a:r>
              <a:rPr lang="en-US" sz="1100" dirty="0" err="1"/>
              <a:t>Spesifikasi</a:t>
            </a:r>
            <a:r>
              <a:rPr lang="en-US" sz="1100" dirty="0"/>
              <a:t> </a:t>
            </a:r>
            <a:r>
              <a:rPr lang="en-US" sz="1100" dirty="0" err="1"/>
              <a:t>LowonganKerja</a:t>
            </a:r>
            <a:r>
              <a:rPr lang="en-US" sz="1100" dirty="0"/>
              <a:t> pada </a:t>
            </a:r>
            <a:r>
              <a:rPr lang="en-US" sz="1100" dirty="0" err="1"/>
              <a:t>Sistem</a:t>
            </a:r>
            <a:r>
              <a:rPr lang="en-US" sz="1100" dirty="0"/>
              <a:t> Bursa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Khusus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SAW di SMK</a:t>
            </a:r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5406892" y="3053108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50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3136053" y="3284193"/>
            <a:ext cx="2593546" cy="1730253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5356680" y="3005404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007383" y="1207395"/>
            <a:ext cx="2593546" cy="1652414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7228010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1431195" y="1207395"/>
            <a:ext cx="2648703" cy="1652414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1158772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Terdahulu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1686620" y="1507561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 </a:t>
            </a:r>
            <a:r>
              <a:rPr lang="en-US" sz="1400" dirty="0" err="1"/>
              <a:t>Lubis</a:t>
            </a:r>
            <a:r>
              <a:rPr lang="en-US" sz="1400" dirty="0"/>
              <a:t>, </a:t>
            </a:r>
            <a:r>
              <a:rPr lang="en-US" sz="1400" dirty="0" err="1"/>
              <a:t>Elsera</a:t>
            </a:r>
            <a:r>
              <a:rPr lang="en-US" sz="1400" dirty="0"/>
              <a:t>, &amp; Andriana, 2020)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1371220" y="2141498"/>
            <a:ext cx="2768651" cy="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E-Job Vacancy </a:t>
            </a:r>
            <a:r>
              <a:rPr lang="en-US" sz="1100" dirty="0" err="1"/>
              <a:t>Berbasis</a:t>
            </a:r>
            <a:r>
              <a:rPr lang="en-US" sz="1100" dirty="0"/>
              <a:t> Mobile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RAD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12009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4958185" y="1509057"/>
            <a:ext cx="2679077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(Akbar, 2021)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5168823" y="1819987"/>
            <a:ext cx="2257800" cy="7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Perancangan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Akademik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Kanban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72782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13"/>
          </p:nvPr>
        </p:nvSpPr>
        <p:spPr>
          <a:xfrm>
            <a:off x="3271171" y="3527108"/>
            <a:ext cx="2323310" cy="521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 </a:t>
            </a:r>
            <a:r>
              <a:rPr lang="en-US" sz="1400" dirty="0" err="1"/>
              <a:t>Suparman</a:t>
            </a:r>
            <a:r>
              <a:rPr lang="en-US" sz="1400" dirty="0"/>
              <a:t> &amp; Huda, 2021)</a:t>
            </a:r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3303926" y="378004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Penerapan</a:t>
            </a:r>
            <a:r>
              <a:rPr lang="en-US" sz="1100" dirty="0"/>
              <a:t> Kanban Agile Development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Pengembangan</a:t>
            </a:r>
            <a:r>
              <a:rPr lang="en-US" sz="1100" dirty="0"/>
              <a:t> </a:t>
            </a: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Manajemen</a:t>
            </a:r>
            <a:r>
              <a:rPr lang="en-US" sz="1100" dirty="0"/>
              <a:t> </a:t>
            </a:r>
            <a:r>
              <a:rPr lang="en-US" sz="1100" dirty="0" err="1"/>
              <a:t>Skripsi</a:t>
            </a:r>
            <a:r>
              <a:rPr lang="en-US" sz="1100" dirty="0"/>
              <a:t> dan </a:t>
            </a:r>
            <a:r>
              <a:rPr lang="en-US" sz="1100" dirty="0" err="1"/>
              <a:t>Tugas</a:t>
            </a:r>
            <a:r>
              <a:rPr lang="en-US" sz="1100" dirty="0"/>
              <a:t> Akhir STMIK </a:t>
            </a:r>
            <a:r>
              <a:rPr lang="en-US" sz="1100" dirty="0" err="1"/>
              <a:t>Cikarang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Framework </a:t>
            </a:r>
            <a:r>
              <a:rPr lang="en-US" sz="1100" dirty="0" err="1"/>
              <a:t>Codeigniter</a:t>
            </a:r>
            <a:endParaRPr lang="en-US" sz="1100" dirty="0"/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5406892" y="3053108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8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2E65-A461-4C01-8493-59F9DEC4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Kesimpulan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31EC0-118B-4D54-84B8-0718AEAC4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Dari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disebutkan</a:t>
            </a:r>
            <a:r>
              <a:rPr lang="en-US" dirty="0"/>
              <a:t> </a:t>
            </a:r>
            <a:r>
              <a:rPr lang="en-US" dirty="0" err="1"/>
              <a:t>tadi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ditarik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perbedaannya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dan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. </a:t>
            </a:r>
            <a:r>
              <a:rPr lang="en-US" dirty="0" err="1"/>
              <a:t>Penelitian</a:t>
            </a:r>
            <a:r>
              <a:rPr lang="en-US" dirty="0"/>
              <a:t> kali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memfokuskan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pencari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pelamar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di masa pandemic covid-19.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kesamaan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mengacu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05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dirty="0"/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1"/>
          </p:nvPr>
        </p:nvSpPr>
        <p:spPr>
          <a:xfrm>
            <a:off x="1205477" y="2864075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subTitle" idx="2"/>
          </p:nvPr>
        </p:nvSpPr>
        <p:spPr>
          <a:xfrm>
            <a:off x="4969746" y="2870524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Metode</a:t>
            </a:r>
            <a:r>
              <a:rPr lang="en-US" dirty="0"/>
              <a:t> Kanban</a:t>
            </a:r>
          </a:p>
        </p:txBody>
      </p:sp>
      <p:sp>
        <p:nvSpPr>
          <p:cNvPr id="373" name="Google Shape;373;p37"/>
          <p:cNvSpPr txBox="1">
            <a:spLocks noGrp="1"/>
          </p:cNvSpPr>
          <p:nvPr>
            <p:ph type="subTitle" idx="3"/>
          </p:nvPr>
        </p:nvSpPr>
        <p:spPr>
          <a:xfrm>
            <a:off x="747880" y="3369275"/>
            <a:ext cx="3346093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yang </a:t>
            </a:r>
            <a:r>
              <a:rPr lang="en-US" sz="1100" dirty="0" err="1"/>
              <a:t>mempertemukan</a:t>
            </a:r>
            <a:r>
              <a:rPr lang="en-US" sz="1100" dirty="0"/>
              <a:t> </a:t>
            </a:r>
            <a:r>
              <a:rPr lang="en-US" sz="1100" dirty="0" err="1"/>
              <a:t>kebutuhan</a:t>
            </a:r>
            <a:r>
              <a:rPr lang="en-US" sz="1100" dirty="0"/>
              <a:t> </a:t>
            </a:r>
            <a:r>
              <a:rPr lang="en-US" sz="1100" dirty="0" err="1"/>
              <a:t>pengolahan</a:t>
            </a:r>
            <a:r>
              <a:rPr lang="en-US" sz="1100" dirty="0"/>
              <a:t> </a:t>
            </a:r>
            <a:r>
              <a:rPr lang="en-US" sz="1100" dirty="0" err="1"/>
              <a:t>transaksi</a:t>
            </a:r>
            <a:r>
              <a:rPr lang="en-US" sz="1100" dirty="0"/>
              <a:t> </a:t>
            </a:r>
            <a:r>
              <a:rPr lang="en-US" sz="1100" dirty="0" err="1"/>
              <a:t>harian</a:t>
            </a:r>
            <a:r>
              <a:rPr lang="en-US" sz="1100" dirty="0"/>
              <a:t> yang </a:t>
            </a:r>
            <a:r>
              <a:rPr lang="en-US" sz="1100" dirty="0" err="1"/>
              <a:t>mendukung</a:t>
            </a:r>
            <a:r>
              <a:rPr lang="en-US" sz="1100" dirty="0"/>
              <a:t> </a:t>
            </a:r>
            <a:r>
              <a:rPr lang="en-US" sz="1100" dirty="0" err="1"/>
              <a:t>fungsi</a:t>
            </a:r>
            <a:r>
              <a:rPr lang="en-US" sz="1100" dirty="0"/>
              <a:t> </a:t>
            </a:r>
            <a:r>
              <a:rPr lang="en-US" sz="1100" dirty="0" err="1"/>
              <a:t>operasi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yang </a:t>
            </a:r>
            <a:r>
              <a:rPr lang="en-US" sz="1100" dirty="0" err="1"/>
              <a:t>bersifat</a:t>
            </a:r>
            <a:r>
              <a:rPr lang="en-US" sz="1100" dirty="0"/>
              <a:t> </a:t>
            </a:r>
            <a:r>
              <a:rPr lang="en-US" sz="1100" dirty="0" err="1"/>
              <a:t>manajerial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strategi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menyediakan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luar</a:t>
            </a:r>
            <a:r>
              <a:rPr lang="en-US" sz="1100" dirty="0"/>
              <a:t> </a:t>
            </a:r>
            <a:r>
              <a:rPr lang="en-US" sz="1100" dirty="0" err="1"/>
              <a:t>tertentu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yang </a:t>
            </a:r>
            <a:r>
              <a:rPr lang="en-US" sz="1100" dirty="0" err="1"/>
              <a:t>diperlukan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pengambilan</a:t>
            </a:r>
            <a:r>
              <a:rPr lang="en-US" sz="1100" dirty="0"/>
              <a:t> </a:t>
            </a:r>
            <a:r>
              <a:rPr lang="en-US" sz="1100" dirty="0" err="1"/>
              <a:t>keputusan</a:t>
            </a:r>
            <a:r>
              <a:rPr lang="en-US" sz="1100" dirty="0"/>
              <a:t>.</a:t>
            </a:r>
          </a:p>
        </p:txBody>
      </p:sp>
      <p:sp>
        <p:nvSpPr>
          <p:cNvPr id="374" name="Google Shape;374;p37"/>
          <p:cNvSpPr txBox="1">
            <a:spLocks noGrp="1"/>
          </p:cNvSpPr>
          <p:nvPr>
            <p:ph type="subTitle" idx="4"/>
          </p:nvPr>
        </p:nvSpPr>
        <p:spPr>
          <a:xfrm>
            <a:off x="4969746" y="3369275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Metode</a:t>
            </a:r>
            <a:r>
              <a:rPr lang="en-US" sz="1100" dirty="0"/>
              <a:t> Kanban </a:t>
            </a:r>
            <a:r>
              <a:rPr lang="en-US" sz="1100" dirty="0" err="1"/>
              <a:t>merupakan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yang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mengelola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optimal </a:t>
            </a:r>
            <a:r>
              <a:rPr lang="en-US" sz="1100" dirty="0" err="1"/>
              <a:t>alur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sebuah</a:t>
            </a:r>
            <a:r>
              <a:rPr lang="en-US" sz="1100" dirty="0"/>
              <a:t> proses.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Kanban </a:t>
            </a:r>
            <a:r>
              <a:rPr lang="en-US" sz="1100" dirty="0" err="1"/>
              <a:t>alur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proyek</a:t>
            </a:r>
            <a:r>
              <a:rPr lang="en-US" sz="1100" dirty="0"/>
              <a:t> </a:t>
            </a:r>
            <a:r>
              <a:rPr lang="en-US" sz="1100" dirty="0" err="1"/>
              <a:t>pengembangan</a:t>
            </a:r>
            <a:r>
              <a:rPr lang="en-US" sz="1100" dirty="0"/>
              <a:t> </a:t>
            </a:r>
            <a:r>
              <a:rPr lang="en-US" sz="1100" dirty="0" err="1"/>
              <a:t>perangkat</a:t>
            </a:r>
            <a:r>
              <a:rPr lang="en-US" sz="1100" dirty="0"/>
              <a:t> </a:t>
            </a:r>
            <a:r>
              <a:rPr lang="en-US" sz="1100" dirty="0" err="1"/>
              <a:t>lunak</a:t>
            </a:r>
            <a:r>
              <a:rPr lang="en-US" sz="1100" dirty="0"/>
              <a:t> </a:t>
            </a:r>
            <a:r>
              <a:rPr lang="en-US" sz="1100" dirty="0" err="1"/>
              <a:t>divisualisasikan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papan</a:t>
            </a:r>
            <a:r>
              <a:rPr lang="en-US" sz="1100" dirty="0"/>
              <a:t> yang </a:t>
            </a:r>
            <a:r>
              <a:rPr lang="en-US" sz="1100" dirty="0" err="1"/>
              <a:t>disebut</a:t>
            </a:r>
            <a:r>
              <a:rPr lang="en-US" sz="1100" dirty="0"/>
              <a:t> </a:t>
            </a:r>
            <a:r>
              <a:rPr lang="en-US" sz="1100" dirty="0" err="1"/>
              <a:t>papan</a:t>
            </a:r>
            <a:r>
              <a:rPr lang="en-US" sz="1100" dirty="0"/>
              <a:t> Kanban.</a:t>
            </a:r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5"/>
          </p:nvPr>
        </p:nvSpPr>
        <p:spPr>
          <a:xfrm>
            <a:off x="1839079" y="1575050"/>
            <a:ext cx="11637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6" name="Google Shape;376;p37"/>
          <p:cNvSpPr txBox="1">
            <a:spLocks noGrp="1"/>
          </p:cNvSpPr>
          <p:nvPr>
            <p:ph type="title" idx="6"/>
          </p:nvPr>
        </p:nvSpPr>
        <p:spPr>
          <a:xfrm>
            <a:off x="5603350" y="1575050"/>
            <a:ext cx="11637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77" name="Google Shape;377;p37"/>
          <p:cNvGrpSpPr/>
          <p:nvPr/>
        </p:nvGrpSpPr>
        <p:grpSpPr>
          <a:xfrm>
            <a:off x="1662104" y="1354475"/>
            <a:ext cx="408900" cy="408900"/>
            <a:chOff x="1731750" y="1430575"/>
            <a:chExt cx="408900" cy="408900"/>
          </a:xfrm>
        </p:grpSpPr>
        <p:sp>
          <p:nvSpPr>
            <p:cNvPr id="378" name="Google Shape;378;p37"/>
            <p:cNvSpPr/>
            <p:nvPr/>
          </p:nvSpPr>
          <p:spPr>
            <a:xfrm>
              <a:off x="1731750" y="1430575"/>
              <a:ext cx="408900" cy="408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1773000" y="1471825"/>
              <a:ext cx="326400" cy="3264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7"/>
          <p:cNvGrpSpPr/>
          <p:nvPr/>
        </p:nvGrpSpPr>
        <p:grpSpPr>
          <a:xfrm>
            <a:off x="5394875" y="1328125"/>
            <a:ext cx="461400" cy="461400"/>
            <a:chOff x="1705500" y="1404225"/>
            <a:chExt cx="461400" cy="461400"/>
          </a:xfrm>
        </p:grpSpPr>
        <p:sp>
          <p:nvSpPr>
            <p:cNvPr id="381" name="Google Shape;381;p37"/>
            <p:cNvSpPr/>
            <p:nvPr/>
          </p:nvSpPr>
          <p:spPr>
            <a:xfrm>
              <a:off x="1731750" y="1430575"/>
              <a:ext cx="408900" cy="40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 rot="2700000">
              <a:off x="1773070" y="1471796"/>
              <a:ext cx="326259" cy="326259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634866" y="2259528"/>
            <a:ext cx="4032444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Metodologi</a:t>
            </a:r>
            <a:r>
              <a:rPr lang="en-US" sz="4800" dirty="0"/>
              <a:t> </a:t>
            </a:r>
            <a:r>
              <a:rPr lang="en-US" sz="4800" dirty="0" err="1"/>
              <a:t>Pengembangan</a:t>
            </a:r>
            <a:endParaRPr sz="4800" dirty="0"/>
          </a:p>
        </p:txBody>
      </p:sp>
      <p:grpSp>
        <p:nvGrpSpPr>
          <p:cNvPr id="417" name="Google Shape;417;p39"/>
          <p:cNvGrpSpPr/>
          <p:nvPr/>
        </p:nvGrpSpPr>
        <p:grpSpPr>
          <a:xfrm>
            <a:off x="4780459" y="570165"/>
            <a:ext cx="3617130" cy="3591078"/>
            <a:chOff x="4813634" y="583440"/>
            <a:chExt cx="3617130" cy="3591078"/>
          </a:xfrm>
        </p:grpSpPr>
        <p:sp>
          <p:nvSpPr>
            <p:cNvPr id="418" name="Google Shape;418;p39"/>
            <p:cNvSpPr/>
            <p:nvPr/>
          </p:nvSpPr>
          <p:spPr>
            <a:xfrm>
              <a:off x="7094670" y="583440"/>
              <a:ext cx="875904" cy="198837"/>
            </a:xfrm>
            <a:custGeom>
              <a:avLst/>
              <a:gdLst/>
              <a:ahLst/>
              <a:cxnLst/>
              <a:rect l="l" t="t" r="r" b="b"/>
              <a:pathLst>
                <a:path w="22964" h="5213" extrusionOk="0">
                  <a:moveTo>
                    <a:pt x="1" y="0"/>
                  </a:moveTo>
                  <a:lnTo>
                    <a:pt x="17934" y="5213"/>
                  </a:lnTo>
                  <a:lnTo>
                    <a:pt x="22963" y="25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7094670" y="583440"/>
              <a:ext cx="616497" cy="337561"/>
            </a:xfrm>
            <a:custGeom>
              <a:avLst/>
              <a:gdLst/>
              <a:ahLst/>
              <a:cxnLst/>
              <a:rect l="l" t="t" r="r" b="b"/>
              <a:pathLst>
                <a:path w="16163" h="8850" extrusionOk="0">
                  <a:moveTo>
                    <a:pt x="1" y="0"/>
                  </a:moveTo>
                  <a:lnTo>
                    <a:pt x="10872" y="8849"/>
                  </a:lnTo>
                  <a:lnTo>
                    <a:pt x="16162" y="6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008962" y="4054751"/>
              <a:ext cx="3263053" cy="119767"/>
            </a:xfrm>
            <a:custGeom>
              <a:avLst/>
              <a:gdLst/>
              <a:ahLst/>
              <a:cxnLst/>
              <a:rect l="l" t="t" r="r" b="b"/>
              <a:pathLst>
                <a:path w="85549" h="3140" extrusionOk="0">
                  <a:moveTo>
                    <a:pt x="85549" y="1"/>
                  </a:moveTo>
                  <a:cubicBezTo>
                    <a:pt x="85549" y="1"/>
                    <a:pt x="33436" y="257"/>
                    <a:pt x="10558" y="257"/>
                  </a:cubicBezTo>
                  <a:cubicBezTo>
                    <a:pt x="4123" y="257"/>
                    <a:pt x="1" y="237"/>
                    <a:pt x="1" y="185"/>
                  </a:cubicBezTo>
                  <a:lnTo>
                    <a:pt x="1" y="1550"/>
                  </a:lnTo>
                  <a:cubicBezTo>
                    <a:pt x="1" y="2220"/>
                    <a:pt x="539" y="2772"/>
                    <a:pt x="1209" y="2772"/>
                  </a:cubicBezTo>
                  <a:lnTo>
                    <a:pt x="84327" y="3139"/>
                  </a:lnTo>
                  <a:cubicBezTo>
                    <a:pt x="84335" y="3139"/>
                    <a:pt x="84342" y="3140"/>
                    <a:pt x="84350" y="3140"/>
                  </a:cubicBezTo>
                  <a:cubicBezTo>
                    <a:pt x="85010" y="3140"/>
                    <a:pt x="85549" y="2593"/>
                    <a:pt x="85549" y="1931"/>
                  </a:cubicBezTo>
                  <a:lnTo>
                    <a:pt x="85549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412090" y="1551916"/>
              <a:ext cx="2452792" cy="1759247"/>
            </a:xfrm>
            <a:custGeom>
              <a:avLst/>
              <a:gdLst/>
              <a:ahLst/>
              <a:cxnLst/>
              <a:rect l="l" t="t" r="r" b="b"/>
              <a:pathLst>
                <a:path w="64306" h="46123" extrusionOk="0">
                  <a:moveTo>
                    <a:pt x="210" y="1"/>
                  </a:moveTo>
                  <a:cubicBezTo>
                    <a:pt x="93" y="1"/>
                    <a:pt x="0" y="93"/>
                    <a:pt x="0" y="211"/>
                  </a:cubicBezTo>
                  <a:lnTo>
                    <a:pt x="0" y="45913"/>
                  </a:lnTo>
                  <a:cubicBezTo>
                    <a:pt x="0" y="46018"/>
                    <a:pt x="93" y="46123"/>
                    <a:pt x="210" y="46123"/>
                  </a:cubicBezTo>
                  <a:lnTo>
                    <a:pt x="64095" y="46123"/>
                  </a:lnTo>
                  <a:cubicBezTo>
                    <a:pt x="64214" y="46123"/>
                    <a:pt x="64305" y="46018"/>
                    <a:pt x="64305" y="45913"/>
                  </a:cubicBezTo>
                  <a:lnTo>
                    <a:pt x="64305" y="211"/>
                  </a:lnTo>
                  <a:cubicBezTo>
                    <a:pt x="64305" y="93"/>
                    <a:pt x="64214" y="1"/>
                    <a:pt x="64095" y="1"/>
                  </a:cubicBez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991416" y="3300102"/>
              <a:ext cx="3293109" cy="797293"/>
            </a:xfrm>
            <a:custGeom>
              <a:avLst/>
              <a:gdLst/>
              <a:ahLst/>
              <a:cxnLst/>
              <a:rect l="l" t="t" r="r" b="b"/>
              <a:pathLst>
                <a:path w="86337" h="20903" extrusionOk="0">
                  <a:moveTo>
                    <a:pt x="12841" y="1"/>
                  </a:moveTo>
                  <a:cubicBezTo>
                    <a:pt x="11817" y="1"/>
                    <a:pt x="10859" y="552"/>
                    <a:pt x="10360" y="1431"/>
                  </a:cubicBezTo>
                  <a:lnTo>
                    <a:pt x="447" y="18893"/>
                  </a:lnTo>
                  <a:cubicBezTo>
                    <a:pt x="1" y="19695"/>
                    <a:pt x="579" y="20692"/>
                    <a:pt x="1498" y="20692"/>
                  </a:cubicBezTo>
                  <a:lnTo>
                    <a:pt x="84813" y="20902"/>
                  </a:lnTo>
                  <a:cubicBezTo>
                    <a:pt x="85759" y="20902"/>
                    <a:pt x="86336" y="19891"/>
                    <a:pt x="85864" y="19077"/>
                  </a:cubicBezTo>
                  <a:lnTo>
                    <a:pt x="75518" y="1471"/>
                  </a:lnTo>
                  <a:cubicBezTo>
                    <a:pt x="75007" y="605"/>
                    <a:pt x="74074" y="66"/>
                    <a:pt x="73064" y="66"/>
                  </a:cubicBezTo>
                  <a:lnTo>
                    <a:pt x="12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5521787" y="1664094"/>
              <a:ext cx="2255480" cy="1491372"/>
            </a:xfrm>
            <a:custGeom>
              <a:avLst/>
              <a:gdLst/>
              <a:ahLst/>
              <a:cxnLst/>
              <a:rect l="l" t="t" r="r" b="b"/>
              <a:pathLst>
                <a:path w="59133" h="39100" extrusionOk="0">
                  <a:moveTo>
                    <a:pt x="0" y="1"/>
                  </a:moveTo>
                  <a:lnTo>
                    <a:pt x="0" y="39099"/>
                  </a:lnTo>
                  <a:lnTo>
                    <a:pt x="59132" y="39099"/>
                  </a:lnTo>
                  <a:lnTo>
                    <a:pt x="591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370552" y="3349191"/>
              <a:ext cx="2560430" cy="372080"/>
            </a:xfrm>
            <a:custGeom>
              <a:avLst/>
              <a:gdLst/>
              <a:ahLst/>
              <a:cxnLst/>
              <a:rect l="l" t="t" r="r" b="b"/>
              <a:pathLst>
                <a:path w="67128" h="9755" extrusionOk="0">
                  <a:moveTo>
                    <a:pt x="60432" y="1"/>
                  </a:moveTo>
                  <a:cubicBezTo>
                    <a:pt x="54288" y="20"/>
                    <a:pt x="31811" y="76"/>
                    <a:pt x="17289" y="76"/>
                  </a:cubicBezTo>
                  <a:cubicBezTo>
                    <a:pt x="12356" y="76"/>
                    <a:pt x="8341" y="70"/>
                    <a:pt x="6197" y="53"/>
                  </a:cubicBezTo>
                  <a:cubicBezTo>
                    <a:pt x="5159" y="53"/>
                    <a:pt x="4214" y="643"/>
                    <a:pt x="3755" y="1576"/>
                  </a:cubicBezTo>
                  <a:lnTo>
                    <a:pt x="197" y="8915"/>
                  </a:lnTo>
                  <a:cubicBezTo>
                    <a:pt x="0" y="9309"/>
                    <a:pt x="289" y="9755"/>
                    <a:pt x="722" y="9755"/>
                  </a:cubicBezTo>
                  <a:lnTo>
                    <a:pt x="66406" y="9755"/>
                  </a:lnTo>
                  <a:cubicBezTo>
                    <a:pt x="66852" y="9755"/>
                    <a:pt x="67127" y="9282"/>
                    <a:pt x="66917" y="8888"/>
                  </a:cubicBezTo>
                  <a:lnTo>
                    <a:pt x="62795" y="1405"/>
                  </a:lnTo>
                  <a:cubicBezTo>
                    <a:pt x="62322" y="538"/>
                    <a:pt x="61417" y="1"/>
                    <a:pt x="60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114179" y="3756286"/>
              <a:ext cx="1098237" cy="284009"/>
            </a:xfrm>
            <a:custGeom>
              <a:avLst/>
              <a:gdLst/>
              <a:ahLst/>
              <a:cxnLst/>
              <a:rect l="l" t="t" r="r" b="b"/>
              <a:pathLst>
                <a:path w="28793" h="7446" extrusionOk="0">
                  <a:moveTo>
                    <a:pt x="25969" y="1"/>
                  </a:moveTo>
                  <a:cubicBezTo>
                    <a:pt x="23232" y="24"/>
                    <a:pt x="9951" y="114"/>
                    <a:pt x="4093" y="114"/>
                  </a:cubicBezTo>
                  <a:cubicBezTo>
                    <a:pt x="3125" y="114"/>
                    <a:pt x="2360" y="112"/>
                    <a:pt x="1878" y="106"/>
                  </a:cubicBezTo>
                  <a:cubicBezTo>
                    <a:pt x="1549" y="106"/>
                    <a:pt x="1261" y="342"/>
                    <a:pt x="1195" y="671"/>
                  </a:cubicBezTo>
                  <a:lnTo>
                    <a:pt x="79" y="6632"/>
                  </a:lnTo>
                  <a:cubicBezTo>
                    <a:pt x="0" y="7052"/>
                    <a:pt x="329" y="7446"/>
                    <a:pt x="749" y="7446"/>
                  </a:cubicBezTo>
                  <a:lnTo>
                    <a:pt x="27991" y="7446"/>
                  </a:lnTo>
                  <a:cubicBezTo>
                    <a:pt x="28464" y="7446"/>
                    <a:pt x="28793" y="6986"/>
                    <a:pt x="28648" y="6539"/>
                  </a:cubicBezTo>
                  <a:lnTo>
                    <a:pt x="26626" y="461"/>
                  </a:lnTo>
                  <a:cubicBezTo>
                    <a:pt x="26535" y="185"/>
                    <a:pt x="26272" y="1"/>
                    <a:pt x="25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7552342" y="1551916"/>
              <a:ext cx="72166" cy="38"/>
            </a:xfrm>
            <a:custGeom>
              <a:avLst/>
              <a:gdLst/>
              <a:ahLst/>
              <a:cxnLst/>
              <a:rect l="l" t="t" r="r" b="b"/>
              <a:pathLst>
                <a:path w="1892" h="1" extrusionOk="0">
                  <a:moveTo>
                    <a:pt x="189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7552342" y="1551916"/>
              <a:ext cx="72166" cy="112215"/>
            </a:xfrm>
            <a:custGeom>
              <a:avLst/>
              <a:gdLst/>
              <a:ahLst/>
              <a:cxnLst/>
              <a:rect l="l" t="t" r="r" b="b"/>
              <a:pathLst>
                <a:path w="1892" h="2942" extrusionOk="0">
                  <a:moveTo>
                    <a:pt x="1" y="1"/>
                  </a:moveTo>
                  <a:lnTo>
                    <a:pt x="1" y="2942"/>
                  </a:lnTo>
                  <a:lnTo>
                    <a:pt x="1760" y="2942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000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7552342" y="1664094"/>
              <a:ext cx="67169" cy="1490876"/>
            </a:xfrm>
            <a:custGeom>
              <a:avLst/>
              <a:gdLst/>
              <a:ahLst/>
              <a:cxnLst/>
              <a:rect l="l" t="t" r="r" b="b"/>
              <a:pathLst>
                <a:path w="1761" h="39087" extrusionOk="0">
                  <a:moveTo>
                    <a:pt x="1" y="1"/>
                  </a:moveTo>
                  <a:lnTo>
                    <a:pt x="1" y="39086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5B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696022" y="1551916"/>
              <a:ext cx="72166" cy="1603091"/>
            </a:xfrm>
            <a:custGeom>
              <a:avLst/>
              <a:gdLst/>
              <a:ahLst/>
              <a:cxnLst/>
              <a:rect l="l" t="t" r="r" b="b"/>
              <a:pathLst>
                <a:path w="1892" h="42029" extrusionOk="0">
                  <a:moveTo>
                    <a:pt x="1" y="1"/>
                  </a:moveTo>
                  <a:lnTo>
                    <a:pt x="1892" y="42027"/>
                  </a:lnTo>
                  <a:lnTo>
                    <a:pt x="1892" y="42027"/>
                  </a:lnTo>
                  <a:cubicBezTo>
                    <a:pt x="1891" y="41738"/>
                    <a:pt x="1878" y="1"/>
                    <a:pt x="1878" y="1"/>
                  </a:cubicBezTo>
                  <a:close/>
                  <a:moveTo>
                    <a:pt x="1892" y="42027"/>
                  </a:moveTo>
                  <a:cubicBezTo>
                    <a:pt x="1892" y="42028"/>
                    <a:pt x="1892" y="42029"/>
                    <a:pt x="1892" y="42029"/>
                  </a:cubicBezTo>
                  <a:cubicBezTo>
                    <a:pt x="1892" y="42029"/>
                    <a:pt x="1892" y="42028"/>
                    <a:pt x="1892" y="42027"/>
                  </a:cubicBezTo>
                  <a:lnTo>
                    <a:pt x="1892" y="42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768150" y="1087188"/>
              <a:ext cx="1784230" cy="2067781"/>
            </a:xfrm>
            <a:custGeom>
              <a:avLst/>
              <a:gdLst/>
              <a:ahLst/>
              <a:cxnLst/>
              <a:rect l="l" t="t" r="r" b="b"/>
              <a:pathLst>
                <a:path w="46778" h="54212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54211"/>
                  </a:lnTo>
                  <a:lnTo>
                    <a:pt x="46778" y="54211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5768150" y="1087188"/>
              <a:ext cx="1784230" cy="139792"/>
            </a:xfrm>
            <a:custGeom>
              <a:avLst/>
              <a:gdLst/>
              <a:ahLst/>
              <a:cxnLst/>
              <a:rect l="l" t="t" r="r" b="b"/>
              <a:pathLst>
                <a:path w="46778" h="3665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3664"/>
                  </a:lnTo>
                  <a:lnTo>
                    <a:pt x="46778" y="3664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85175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0699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929416" y="1138795"/>
              <a:ext cx="55574" cy="55612"/>
            </a:xfrm>
            <a:custGeom>
              <a:avLst/>
              <a:gdLst/>
              <a:ahLst/>
              <a:cxnLst/>
              <a:rect l="l" t="t" r="r" b="b"/>
              <a:pathLst>
                <a:path w="1457" h="1458" extrusionOk="0">
                  <a:moveTo>
                    <a:pt x="735" y="1"/>
                  </a:moveTo>
                  <a:cubicBezTo>
                    <a:pt x="328" y="1"/>
                    <a:pt x="0" y="328"/>
                    <a:pt x="0" y="722"/>
                  </a:cubicBezTo>
                  <a:cubicBezTo>
                    <a:pt x="0" y="1130"/>
                    <a:pt x="328" y="1458"/>
                    <a:pt x="735" y="1458"/>
                  </a:cubicBezTo>
                  <a:cubicBezTo>
                    <a:pt x="1129" y="1458"/>
                    <a:pt x="1457" y="1130"/>
                    <a:pt x="1457" y="722"/>
                  </a:cubicBezTo>
                  <a:cubicBezTo>
                    <a:pt x="1457" y="328"/>
                    <a:pt x="1129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5853284" y="1307537"/>
              <a:ext cx="1635055" cy="47640"/>
            </a:xfrm>
            <a:custGeom>
              <a:avLst/>
              <a:gdLst/>
              <a:ahLst/>
              <a:cxnLst/>
              <a:rect l="l" t="t" r="r" b="b"/>
              <a:pathLst>
                <a:path w="42867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853284" y="140922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7"/>
                  </a:lnTo>
                  <a:lnTo>
                    <a:pt x="42866" y="1247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853284" y="151087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695051" y="1701664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695051" y="1803314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695051" y="1905459"/>
              <a:ext cx="797293" cy="47640"/>
            </a:xfrm>
            <a:custGeom>
              <a:avLst/>
              <a:gdLst/>
              <a:ahLst/>
              <a:cxnLst/>
              <a:rect l="l" t="t" r="r" b="b"/>
              <a:pathLst>
                <a:path w="20903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695051" y="1998603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695051" y="210029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695051" y="220194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0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5857289" y="1630566"/>
              <a:ext cx="793250" cy="685573"/>
            </a:xfrm>
            <a:custGeom>
              <a:avLst/>
              <a:gdLst/>
              <a:ahLst/>
              <a:cxnLst/>
              <a:rect l="l" t="t" r="r" b="b"/>
              <a:pathLst>
                <a:path w="20797" h="17974" extrusionOk="0">
                  <a:moveTo>
                    <a:pt x="1" y="0"/>
                  </a:moveTo>
                  <a:lnTo>
                    <a:pt x="1" y="17974"/>
                  </a:lnTo>
                  <a:lnTo>
                    <a:pt x="20797" y="17974"/>
                  </a:lnTo>
                  <a:lnTo>
                    <a:pt x="20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857289" y="2957620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5857289" y="2855932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5857289" y="2754321"/>
              <a:ext cx="797255" cy="47564"/>
            </a:xfrm>
            <a:custGeom>
              <a:avLst/>
              <a:gdLst/>
              <a:ahLst/>
              <a:cxnLst/>
              <a:rect l="l" t="t" r="r" b="b"/>
              <a:pathLst>
                <a:path w="20902" h="1247" extrusionOk="0">
                  <a:moveTo>
                    <a:pt x="1" y="0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857289" y="2660643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857289" y="255899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5857289" y="245734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699590" y="2391242"/>
              <a:ext cx="792754" cy="685077"/>
            </a:xfrm>
            <a:custGeom>
              <a:avLst/>
              <a:gdLst/>
              <a:ahLst/>
              <a:cxnLst/>
              <a:rect l="l" t="t" r="r" b="b"/>
              <a:pathLst>
                <a:path w="20784" h="17961" extrusionOk="0">
                  <a:moveTo>
                    <a:pt x="1" y="0"/>
                  </a:moveTo>
                  <a:lnTo>
                    <a:pt x="1" y="17961"/>
                  </a:lnTo>
                  <a:lnTo>
                    <a:pt x="20783" y="17961"/>
                  </a:lnTo>
                  <a:lnTo>
                    <a:pt x="20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7094670" y="583440"/>
              <a:ext cx="684086" cy="408659"/>
            </a:xfrm>
            <a:custGeom>
              <a:avLst/>
              <a:gdLst/>
              <a:ahLst/>
              <a:cxnLst/>
              <a:rect l="l" t="t" r="r" b="b"/>
              <a:pathLst>
                <a:path w="17935" h="10714" extrusionOk="0">
                  <a:moveTo>
                    <a:pt x="1" y="0"/>
                  </a:moveTo>
                  <a:lnTo>
                    <a:pt x="17173" y="10713"/>
                  </a:lnTo>
                  <a:lnTo>
                    <a:pt x="17934" y="5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7577401" y="814317"/>
              <a:ext cx="172290" cy="177782"/>
            </a:xfrm>
            <a:custGeom>
              <a:avLst/>
              <a:gdLst/>
              <a:ahLst/>
              <a:cxnLst/>
              <a:rect l="l" t="t" r="r" b="b"/>
              <a:pathLst>
                <a:path w="4517" h="4661" extrusionOk="0">
                  <a:moveTo>
                    <a:pt x="3506" y="0"/>
                  </a:moveTo>
                  <a:lnTo>
                    <a:pt x="0" y="1851"/>
                  </a:lnTo>
                  <a:lnTo>
                    <a:pt x="4517" y="4660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656509" y="1317073"/>
              <a:ext cx="774255" cy="883418"/>
            </a:xfrm>
            <a:custGeom>
              <a:avLst/>
              <a:gdLst/>
              <a:ahLst/>
              <a:cxnLst/>
              <a:rect l="l" t="t" r="r" b="b"/>
              <a:pathLst>
                <a:path w="20299" h="23161" extrusionOk="0">
                  <a:moveTo>
                    <a:pt x="3113" y="1"/>
                  </a:moveTo>
                  <a:lnTo>
                    <a:pt x="1" y="20561"/>
                  </a:lnTo>
                  <a:lnTo>
                    <a:pt x="17187" y="23160"/>
                  </a:lnTo>
                  <a:lnTo>
                    <a:pt x="20298" y="2600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733137" y="1875441"/>
              <a:ext cx="578965" cy="118204"/>
            </a:xfrm>
            <a:custGeom>
              <a:avLst/>
              <a:gdLst/>
              <a:ahLst/>
              <a:cxnLst/>
              <a:rect l="l" t="t" r="r" b="b"/>
              <a:pathLst>
                <a:path w="15179" h="3099" extrusionOk="0">
                  <a:moveTo>
                    <a:pt x="119" y="0"/>
                  </a:moveTo>
                  <a:lnTo>
                    <a:pt x="1" y="828"/>
                  </a:lnTo>
                  <a:lnTo>
                    <a:pt x="15047" y="3099"/>
                  </a:lnTo>
                  <a:lnTo>
                    <a:pt x="15178" y="22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7723144" y="1941542"/>
              <a:ext cx="578927" cy="118204"/>
            </a:xfrm>
            <a:custGeom>
              <a:avLst/>
              <a:gdLst/>
              <a:ahLst/>
              <a:cxnLst/>
              <a:rect l="l" t="t" r="r" b="b"/>
              <a:pathLst>
                <a:path w="15178" h="3099" extrusionOk="0">
                  <a:moveTo>
                    <a:pt x="118" y="0"/>
                  </a:moveTo>
                  <a:lnTo>
                    <a:pt x="0" y="828"/>
                  </a:lnTo>
                  <a:lnTo>
                    <a:pt x="15059" y="3099"/>
                  </a:lnTo>
                  <a:lnTo>
                    <a:pt x="15178" y="227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7713112" y="2008139"/>
              <a:ext cx="578927" cy="117708"/>
            </a:xfrm>
            <a:custGeom>
              <a:avLst/>
              <a:gdLst/>
              <a:ahLst/>
              <a:cxnLst/>
              <a:rect l="l" t="t" r="r" b="b"/>
              <a:pathLst>
                <a:path w="15178" h="3086" extrusionOk="0">
                  <a:moveTo>
                    <a:pt x="118" y="1"/>
                  </a:moveTo>
                  <a:lnTo>
                    <a:pt x="1" y="815"/>
                  </a:lnTo>
                  <a:lnTo>
                    <a:pt x="15059" y="3086"/>
                  </a:lnTo>
                  <a:lnTo>
                    <a:pt x="15178" y="2272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750187" y="1392671"/>
              <a:ext cx="633013" cy="498332"/>
            </a:xfrm>
            <a:custGeom>
              <a:avLst/>
              <a:gdLst/>
              <a:ahLst/>
              <a:cxnLst/>
              <a:rect l="l" t="t" r="r" b="b"/>
              <a:pathLst>
                <a:path w="16596" h="13065" extrusionOk="0">
                  <a:moveTo>
                    <a:pt x="1628" y="1"/>
                  </a:moveTo>
                  <a:lnTo>
                    <a:pt x="0" y="10806"/>
                  </a:lnTo>
                  <a:lnTo>
                    <a:pt x="14967" y="13065"/>
                  </a:lnTo>
                  <a:lnTo>
                    <a:pt x="16595" y="2259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750187" y="1530404"/>
              <a:ext cx="341032" cy="325546"/>
            </a:xfrm>
            <a:custGeom>
              <a:avLst/>
              <a:gdLst/>
              <a:ahLst/>
              <a:cxnLst/>
              <a:rect l="l" t="t" r="r" b="b"/>
              <a:pathLst>
                <a:path w="8941" h="8535" extrusionOk="0">
                  <a:moveTo>
                    <a:pt x="5685" y="1"/>
                  </a:moveTo>
                  <a:lnTo>
                    <a:pt x="0" y="7195"/>
                  </a:lnTo>
                  <a:lnTo>
                    <a:pt x="8941" y="8535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7998571" y="1662110"/>
              <a:ext cx="322533" cy="228893"/>
            </a:xfrm>
            <a:custGeom>
              <a:avLst/>
              <a:gdLst/>
              <a:ahLst/>
              <a:cxnLst/>
              <a:rect l="l" t="t" r="r" b="b"/>
              <a:pathLst>
                <a:path w="8456" h="6001" extrusionOk="0">
                  <a:moveTo>
                    <a:pt x="4963" y="0"/>
                  </a:moveTo>
                  <a:lnTo>
                    <a:pt x="0" y="3900"/>
                  </a:lnTo>
                  <a:lnTo>
                    <a:pt x="65" y="4740"/>
                  </a:lnTo>
                  <a:lnTo>
                    <a:pt x="8455" y="6001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192335" y="1497602"/>
              <a:ext cx="141776" cy="132240"/>
            </a:xfrm>
            <a:custGeom>
              <a:avLst/>
              <a:gdLst/>
              <a:ahLst/>
              <a:cxnLst/>
              <a:rect l="l" t="t" r="r" b="b"/>
              <a:pathLst>
                <a:path w="3717" h="3467" extrusionOk="0">
                  <a:moveTo>
                    <a:pt x="1853" y="0"/>
                  </a:moveTo>
                  <a:cubicBezTo>
                    <a:pt x="1012" y="0"/>
                    <a:pt x="276" y="620"/>
                    <a:pt x="146" y="1477"/>
                  </a:cubicBezTo>
                  <a:cubicBezTo>
                    <a:pt x="1" y="2423"/>
                    <a:pt x="657" y="3303"/>
                    <a:pt x="1602" y="3447"/>
                  </a:cubicBezTo>
                  <a:cubicBezTo>
                    <a:pt x="1691" y="3460"/>
                    <a:pt x="1778" y="3467"/>
                    <a:pt x="1865" y="3467"/>
                  </a:cubicBezTo>
                  <a:cubicBezTo>
                    <a:pt x="2705" y="3467"/>
                    <a:pt x="3441" y="2847"/>
                    <a:pt x="3572" y="1990"/>
                  </a:cubicBezTo>
                  <a:cubicBezTo>
                    <a:pt x="3717" y="1044"/>
                    <a:pt x="3073" y="164"/>
                    <a:pt x="2115" y="20"/>
                  </a:cubicBezTo>
                  <a:cubicBezTo>
                    <a:pt x="2027" y="7"/>
                    <a:pt x="1939" y="0"/>
                    <a:pt x="1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7634996" y="2496897"/>
              <a:ext cx="536856" cy="536894"/>
            </a:xfrm>
            <a:custGeom>
              <a:avLst/>
              <a:gdLst/>
              <a:ahLst/>
              <a:cxnLst/>
              <a:rect l="l" t="t" r="r" b="b"/>
              <a:pathLst>
                <a:path w="14075" h="14076" extrusionOk="0">
                  <a:moveTo>
                    <a:pt x="7038" y="1"/>
                  </a:moveTo>
                  <a:cubicBezTo>
                    <a:pt x="3152" y="1"/>
                    <a:pt x="1" y="3152"/>
                    <a:pt x="1" y="7038"/>
                  </a:cubicBezTo>
                  <a:cubicBezTo>
                    <a:pt x="1" y="10924"/>
                    <a:pt x="3152" y="14075"/>
                    <a:pt x="7038" y="14075"/>
                  </a:cubicBezTo>
                  <a:cubicBezTo>
                    <a:pt x="10924" y="14075"/>
                    <a:pt x="14075" y="10924"/>
                    <a:pt x="14075" y="7038"/>
                  </a:cubicBezTo>
                  <a:cubicBezTo>
                    <a:pt x="14075" y="3152"/>
                    <a:pt x="10924" y="1"/>
                    <a:pt x="7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7726615" y="2594046"/>
              <a:ext cx="350110" cy="344007"/>
            </a:xfrm>
            <a:custGeom>
              <a:avLst/>
              <a:gdLst/>
              <a:ahLst/>
              <a:cxnLst/>
              <a:rect l="l" t="t" r="r" b="b"/>
              <a:pathLst>
                <a:path w="9179" h="9019" extrusionOk="0">
                  <a:moveTo>
                    <a:pt x="4570" y="2797"/>
                  </a:moveTo>
                  <a:cubicBezTo>
                    <a:pt x="5515" y="2797"/>
                    <a:pt x="6290" y="3572"/>
                    <a:pt x="6290" y="4504"/>
                  </a:cubicBezTo>
                  <a:cubicBezTo>
                    <a:pt x="6290" y="5449"/>
                    <a:pt x="5515" y="6224"/>
                    <a:pt x="4570" y="6224"/>
                  </a:cubicBezTo>
                  <a:cubicBezTo>
                    <a:pt x="3638" y="6224"/>
                    <a:pt x="2863" y="5449"/>
                    <a:pt x="2863" y="4504"/>
                  </a:cubicBezTo>
                  <a:cubicBezTo>
                    <a:pt x="2863" y="3572"/>
                    <a:pt x="3638" y="2797"/>
                    <a:pt x="4570" y="2797"/>
                  </a:cubicBezTo>
                  <a:close/>
                  <a:moveTo>
                    <a:pt x="4058" y="1"/>
                  </a:moveTo>
                  <a:cubicBezTo>
                    <a:pt x="3703" y="1"/>
                    <a:pt x="3428" y="276"/>
                    <a:pt x="3428" y="631"/>
                  </a:cubicBezTo>
                  <a:lnTo>
                    <a:pt x="3428" y="1431"/>
                  </a:lnTo>
                  <a:cubicBezTo>
                    <a:pt x="3428" y="1498"/>
                    <a:pt x="3388" y="1550"/>
                    <a:pt x="3335" y="1576"/>
                  </a:cubicBezTo>
                  <a:cubicBezTo>
                    <a:pt x="3313" y="1586"/>
                    <a:pt x="3291" y="1590"/>
                    <a:pt x="3271" y="1590"/>
                  </a:cubicBezTo>
                  <a:cubicBezTo>
                    <a:pt x="3233" y="1590"/>
                    <a:pt x="3199" y="1575"/>
                    <a:pt x="3165" y="1550"/>
                  </a:cubicBezTo>
                  <a:lnTo>
                    <a:pt x="2509" y="999"/>
                  </a:lnTo>
                  <a:cubicBezTo>
                    <a:pt x="2388" y="900"/>
                    <a:pt x="2243" y="853"/>
                    <a:pt x="2101" y="853"/>
                  </a:cubicBezTo>
                  <a:cubicBezTo>
                    <a:pt x="1920" y="853"/>
                    <a:pt x="1741" y="930"/>
                    <a:pt x="1616" y="1077"/>
                  </a:cubicBezTo>
                  <a:lnTo>
                    <a:pt x="802" y="2049"/>
                  </a:lnTo>
                  <a:cubicBezTo>
                    <a:pt x="578" y="2312"/>
                    <a:pt x="618" y="2705"/>
                    <a:pt x="881" y="2942"/>
                  </a:cubicBezTo>
                  <a:lnTo>
                    <a:pt x="1485" y="3441"/>
                  </a:lnTo>
                  <a:cubicBezTo>
                    <a:pt x="1537" y="3480"/>
                    <a:pt x="1550" y="3546"/>
                    <a:pt x="1537" y="3611"/>
                  </a:cubicBezTo>
                  <a:lnTo>
                    <a:pt x="1537" y="3625"/>
                  </a:lnTo>
                  <a:cubicBezTo>
                    <a:pt x="1511" y="3677"/>
                    <a:pt x="1471" y="3716"/>
                    <a:pt x="1419" y="3730"/>
                  </a:cubicBezTo>
                  <a:lnTo>
                    <a:pt x="578" y="3873"/>
                  </a:lnTo>
                  <a:cubicBezTo>
                    <a:pt x="237" y="3940"/>
                    <a:pt x="1" y="4267"/>
                    <a:pt x="67" y="4609"/>
                  </a:cubicBezTo>
                  <a:lnTo>
                    <a:pt x="277" y="5856"/>
                  </a:lnTo>
                  <a:cubicBezTo>
                    <a:pt x="336" y="6164"/>
                    <a:pt x="609" y="6376"/>
                    <a:pt x="912" y="6376"/>
                  </a:cubicBezTo>
                  <a:cubicBezTo>
                    <a:pt x="945" y="6376"/>
                    <a:pt x="979" y="6373"/>
                    <a:pt x="1012" y="6368"/>
                  </a:cubicBezTo>
                  <a:lnTo>
                    <a:pt x="1721" y="6237"/>
                  </a:lnTo>
                  <a:cubicBezTo>
                    <a:pt x="1730" y="6235"/>
                    <a:pt x="1738" y="6234"/>
                    <a:pt x="1746" y="6234"/>
                  </a:cubicBezTo>
                  <a:cubicBezTo>
                    <a:pt x="1803" y="6234"/>
                    <a:pt x="1856" y="6270"/>
                    <a:pt x="1879" y="6315"/>
                  </a:cubicBezTo>
                  <a:cubicBezTo>
                    <a:pt x="1891" y="6329"/>
                    <a:pt x="1905" y="6355"/>
                    <a:pt x="1918" y="6368"/>
                  </a:cubicBezTo>
                  <a:cubicBezTo>
                    <a:pt x="1957" y="6421"/>
                    <a:pt x="1957" y="6487"/>
                    <a:pt x="1931" y="6539"/>
                  </a:cubicBezTo>
                  <a:lnTo>
                    <a:pt x="1537" y="7208"/>
                  </a:lnTo>
                  <a:cubicBezTo>
                    <a:pt x="1366" y="7511"/>
                    <a:pt x="1471" y="7891"/>
                    <a:pt x="1774" y="8075"/>
                  </a:cubicBezTo>
                  <a:lnTo>
                    <a:pt x="2863" y="8705"/>
                  </a:lnTo>
                  <a:cubicBezTo>
                    <a:pt x="2961" y="8761"/>
                    <a:pt x="3069" y="8787"/>
                    <a:pt x="3176" y="8787"/>
                  </a:cubicBezTo>
                  <a:cubicBezTo>
                    <a:pt x="3398" y="8787"/>
                    <a:pt x="3614" y="8673"/>
                    <a:pt x="3729" y="8469"/>
                  </a:cubicBezTo>
                  <a:lnTo>
                    <a:pt x="4044" y="7917"/>
                  </a:lnTo>
                  <a:cubicBezTo>
                    <a:pt x="4079" y="7871"/>
                    <a:pt x="4124" y="7836"/>
                    <a:pt x="4178" y="7836"/>
                  </a:cubicBezTo>
                  <a:cubicBezTo>
                    <a:pt x="4185" y="7836"/>
                    <a:pt x="4194" y="7837"/>
                    <a:pt x="4202" y="7838"/>
                  </a:cubicBezTo>
                  <a:cubicBezTo>
                    <a:pt x="4255" y="7852"/>
                    <a:pt x="4294" y="7852"/>
                    <a:pt x="4347" y="7852"/>
                  </a:cubicBezTo>
                  <a:cubicBezTo>
                    <a:pt x="4399" y="7865"/>
                    <a:pt x="4452" y="7905"/>
                    <a:pt x="4478" y="7957"/>
                  </a:cubicBezTo>
                  <a:lnTo>
                    <a:pt x="4715" y="8600"/>
                  </a:lnTo>
                  <a:cubicBezTo>
                    <a:pt x="4807" y="8858"/>
                    <a:pt x="5046" y="9018"/>
                    <a:pt x="5303" y="9018"/>
                  </a:cubicBezTo>
                  <a:cubicBezTo>
                    <a:pt x="5373" y="9018"/>
                    <a:pt x="5445" y="9006"/>
                    <a:pt x="5515" y="8981"/>
                  </a:cubicBezTo>
                  <a:lnTo>
                    <a:pt x="6697" y="8547"/>
                  </a:lnTo>
                  <a:cubicBezTo>
                    <a:pt x="7038" y="8430"/>
                    <a:pt x="7195" y="8075"/>
                    <a:pt x="7078" y="7747"/>
                  </a:cubicBezTo>
                  <a:lnTo>
                    <a:pt x="6880" y="7169"/>
                  </a:lnTo>
                  <a:cubicBezTo>
                    <a:pt x="6854" y="7117"/>
                    <a:pt x="6868" y="7051"/>
                    <a:pt x="6920" y="7012"/>
                  </a:cubicBezTo>
                  <a:lnTo>
                    <a:pt x="7038" y="6893"/>
                  </a:lnTo>
                  <a:cubicBezTo>
                    <a:pt x="7067" y="6865"/>
                    <a:pt x="7108" y="6844"/>
                    <a:pt x="7149" y="6844"/>
                  </a:cubicBezTo>
                  <a:cubicBezTo>
                    <a:pt x="7165" y="6844"/>
                    <a:pt x="7181" y="6847"/>
                    <a:pt x="7195" y="6854"/>
                  </a:cubicBezTo>
                  <a:lnTo>
                    <a:pt x="7813" y="7077"/>
                  </a:lnTo>
                  <a:cubicBezTo>
                    <a:pt x="7884" y="7103"/>
                    <a:pt x="7956" y="7115"/>
                    <a:pt x="8027" y="7115"/>
                  </a:cubicBezTo>
                  <a:cubicBezTo>
                    <a:pt x="8288" y="7115"/>
                    <a:pt x="8534" y="6954"/>
                    <a:pt x="8627" y="6697"/>
                  </a:cubicBezTo>
                  <a:lnTo>
                    <a:pt x="9060" y="5515"/>
                  </a:lnTo>
                  <a:cubicBezTo>
                    <a:pt x="9178" y="5186"/>
                    <a:pt x="9007" y="4819"/>
                    <a:pt x="8680" y="4701"/>
                  </a:cubicBezTo>
                  <a:lnTo>
                    <a:pt x="8076" y="4491"/>
                  </a:lnTo>
                  <a:cubicBezTo>
                    <a:pt x="8023" y="4465"/>
                    <a:pt x="7983" y="4412"/>
                    <a:pt x="7971" y="4346"/>
                  </a:cubicBezTo>
                  <a:cubicBezTo>
                    <a:pt x="7971" y="4202"/>
                    <a:pt x="7944" y="4057"/>
                    <a:pt x="7918" y="3926"/>
                  </a:cubicBezTo>
                  <a:cubicBezTo>
                    <a:pt x="7904" y="3861"/>
                    <a:pt x="7931" y="3808"/>
                    <a:pt x="7971" y="3768"/>
                  </a:cubicBezTo>
                  <a:lnTo>
                    <a:pt x="8653" y="3231"/>
                  </a:lnTo>
                  <a:cubicBezTo>
                    <a:pt x="8916" y="3007"/>
                    <a:pt x="8968" y="2613"/>
                    <a:pt x="8745" y="2338"/>
                  </a:cubicBezTo>
                  <a:lnTo>
                    <a:pt x="7971" y="1353"/>
                  </a:lnTo>
                  <a:cubicBezTo>
                    <a:pt x="7842" y="1195"/>
                    <a:pt x="7657" y="1114"/>
                    <a:pt x="7471" y="1114"/>
                  </a:cubicBezTo>
                  <a:cubicBezTo>
                    <a:pt x="7333" y="1114"/>
                    <a:pt x="7195" y="1158"/>
                    <a:pt x="7078" y="1248"/>
                  </a:cubicBezTo>
                  <a:lnTo>
                    <a:pt x="6500" y="1708"/>
                  </a:lnTo>
                  <a:cubicBezTo>
                    <a:pt x="6470" y="1730"/>
                    <a:pt x="6434" y="1744"/>
                    <a:pt x="6400" y="1744"/>
                  </a:cubicBezTo>
                  <a:cubicBezTo>
                    <a:pt x="6375" y="1744"/>
                    <a:pt x="6351" y="1737"/>
                    <a:pt x="6329" y="1720"/>
                  </a:cubicBezTo>
                  <a:cubicBezTo>
                    <a:pt x="6238" y="1668"/>
                    <a:pt x="6145" y="1615"/>
                    <a:pt x="6040" y="1576"/>
                  </a:cubicBezTo>
                  <a:cubicBezTo>
                    <a:pt x="5988" y="1550"/>
                    <a:pt x="5949" y="1498"/>
                    <a:pt x="5949" y="1431"/>
                  </a:cubicBezTo>
                  <a:lnTo>
                    <a:pt x="5949" y="631"/>
                  </a:lnTo>
                  <a:cubicBezTo>
                    <a:pt x="5949" y="276"/>
                    <a:pt x="5672" y="1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030016" y="2429041"/>
              <a:ext cx="846840" cy="642053"/>
            </a:xfrm>
            <a:custGeom>
              <a:avLst/>
              <a:gdLst/>
              <a:ahLst/>
              <a:cxnLst/>
              <a:rect l="l" t="t" r="r" b="b"/>
              <a:pathLst>
                <a:path w="22202" h="16833" extrusionOk="0">
                  <a:moveTo>
                    <a:pt x="18960" y="0"/>
                  </a:moveTo>
                  <a:cubicBezTo>
                    <a:pt x="18942" y="0"/>
                    <a:pt x="18924" y="2"/>
                    <a:pt x="18906" y="7"/>
                  </a:cubicBezTo>
                  <a:lnTo>
                    <a:pt x="144" y="4970"/>
                  </a:lnTo>
                  <a:cubicBezTo>
                    <a:pt x="53" y="4996"/>
                    <a:pt x="0" y="5088"/>
                    <a:pt x="27" y="5193"/>
                  </a:cubicBezTo>
                  <a:lnTo>
                    <a:pt x="3073" y="16707"/>
                  </a:lnTo>
                  <a:cubicBezTo>
                    <a:pt x="3094" y="16783"/>
                    <a:pt x="3160" y="16833"/>
                    <a:pt x="3235" y="16833"/>
                  </a:cubicBezTo>
                  <a:cubicBezTo>
                    <a:pt x="3250" y="16833"/>
                    <a:pt x="3267" y="16830"/>
                    <a:pt x="3283" y="16826"/>
                  </a:cubicBezTo>
                  <a:lnTo>
                    <a:pt x="22043" y="11863"/>
                  </a:lnTo>
                  <a:cubicBezTo>
                    <a:pt x="22149" y="11837"/>
                    <a:pt x="22201" y="11744"/>
                    <a:pt x="22175" y="11639"/>
                  </a:cubicBezTo>
                  <a:lnTo>
                    <a:pt x="19129" y="126"/>
                  </a:lnTo>
                  <a:cubicBezTo>
                    <a:pt x="19107" y="49"/>
                    <a:pt x="19041" y="0"/>
                    <a:pt x="18960" y="0"/>
                  </a:cubicBezTo>
                  <a:close/>
                </a:path>
              </a:pathLst>
            </a:custGeom>
            <a:solidFill>
              <a:srgbClr val="FF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5029024" y="2415997"/>
              <a:ext cx="846802" cy="642091"/>
            </a:xfrm>
            <a:custGeom>
              <a:avLst/>
              <a:gdLst/>
              <a:ahLst/>
              <a:cxnLst/>
              <a:rect l="l" t="t" r="r" b="b"/>
              <a:pathLst>
                <a:path w="22201" h="16834" extrusionOk="0">
                  <a:moveTo>
                    <a:pt x="18959" y="1"/>
                  </a:moveTo>
                  <a:cubicBezTo>
                    <a:pt x="18942" y="1"/>
                    <a:pt x="18924" y="3"/>
                    <a:pt x="18906" y="8"/>
                  </a:cubicBezTo>
                  <a:lnTo>
                    <a:pt x="144" y="4970"/>
                  </a:lnTo>
                  <a:cubicBezTo>
                    <a:pt x="53" y="4997"/>
                    <a:pt x="0" y="5089"/>
                    <a:pt x="26" y="5194"/>
                  </a:cubicBezTo>
                  <a:lnTo>
                    <a:pt x="3072" y="16708"/>
                  </a:lnTo>
                  <a:cubicBezTo>
                    <a:pt x="3094" y="16784"/>
                    <a:pt x="3160" y="16833"/>
                    <a:pt x="3234" y="16833"/>
                  </a:cubicBezTo>
                  <a:cubicBezTo>
                    <a:pt x="3250" y="16833"/>
                    <a:pt x="3266" y="16831"/>
                    <a:pt x="3282" y="16826"/>
                  </a:cubicBezTo>
                  <a:lnTo>
                    <a:pt x="22043" y="11864"/>
                  </a:lnTo>
                  <a:cubicBezTo>
                    <a:pt x="22148" y="11837"/>
                    <a:pt x="22201" y="11745"/>
                    <a:pt x="22175" y="11640"/>
                  </a:cubicBezTo>
                  <a:lnTo>
                    <a:pt x="19129" y="126"/>
                  </a:lnTo>
                  <a:cubicBezTo>
                    <a:pt x="19107" y="50"/>
                    <a:pt x="19041" y="1"/>
                    <a:pt x="18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5977" y="2619983"/>
              <a:ext cx="306437" cy="306132"/>
            </a:xfrm>
            <a:custGeom>
              <a:avLst/>
              <a:gdLst/>
              <a:ahLst/>
              <a:cxnLst/>
              <a:rect l="l" t="t" r="r" b="b"/>
              <a:pathLst>
                <a:path w="8034" h="8026" extrusionOk="0">
                  <a:moveTo>
                    <a:pt x="50" y="1"/>
                  </a:moveTo>
                  <a:cubicBezTo>
                    <a:pt x="19" y="1"/>
                    <a:pt x="1" y="35"/>
                    <a:pt x="13" y="69"/>
                  </a:cubicBezTo>
                  <a:lnTo>
                    <a:pt x="2113" y="7986"/>
                  </a:lnTo>
                  <a:cubicBezTo>
                    <a:pt x="2113" y="8011"/>
                    <a:pt x="2135" y="8026"/>
                    <a:pt x="2158" y="8026"/>
                  </a:cubicBezTo>
                  <a:cubicBezTo>
                    <a:pt x="2170" y="8026"/>
                    <a:pt x="2183" y="8022"/>
                    <a:pt x="2192" y="8012"/>
                  </a:cubicBezTo>
                  <a:lnTo>
                    <a:pt x="8008" y="2236"/>
                  </a:lnTo>
                  <a:cubicBezTo>
                    <a:pt x="8034" y="2209"/>
                    <a:pt x="8021" y="2157"/>
                    <a:pt x="7981" y="2157"/>
                  </a:cubicBezTo>
                  <a:lnTo>
                    <a:pt x="65" y="4"/>
                  </a:lnTo>
                  <a:cubicBezTo>
                    <a:pt x="60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128653" y="1809836"/>
              <a:ext cx="203338" cy="205359"/>
            </a:xfrm>
            <a:custGeom>
              <a:avLst/>
              <a:gdLst/>
              <a:ahLst/>
              <a:cxnLst/>
              <a:rect l="l" t="t" r="r" b="b"/>
              <a:pathLst>
                <a:path w="5331" h="5384" extrusionOk="0">
                  <a:moveTo>
                    <a:pt x="3270" y="1"/>
                  </a:moveTo>
                  <a:lnTo>
                    <a:pt x="0" y="3414"/>
                  </a:lnTo>
                  <a:lnTo>
                    <a:pt x="2048" y="5384"/>
                  </a:lnTo>
                  <a:lnTo>
                    <a:pt x="5331" y="1970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813634" y="1912020"/>
              <a:ext cx="421208" cy="423916"/>
            </a:xfrm>
            <a:custGeom>
              <a:avLst/>
              <a:gdLst/>
              <a:ahLst/>
              <a:cxnLst/>
              <a:rect l="l" t="t" r="r" b="b"/>
              <a:pathLst>
                <a:path w="11043" h="11114" extrusionOk="0">
                  <a:moveTo>
                    <a:pt x="8404" y="0"/>
                  </a:moveTo>
                  <a:lnTo>
                    <a:pt x="711" y="8009"/>
                  </a:lnTo>
                  <a:cubicBezTo>
                    <a:pt x="1" y="8744"/>
                    <a:pt x="27" y="9899"/>
                    <a:pt x="763" y="10608"/>
                  </a:cubicBezTo>
                  <a:cubicBezTo>
                    <a:pt x="1114" y="10946"/>
                    <a:pt x="1570" y="11114"/>
                    <a:pt x="2027" y="11114"/>
                  </a:cubicBezTo>
                  <a:cubicBezTo>
                    <a:pt x="2509" y="11114"/>
                    <a:pt x="2992" y="10927"/>
                    <a:pt x="3349" y="10556"/>
                  </a:cubicBezTo>
                  <a:lnTo>
                    <a:pt x="11043" y="2533"/>
                  </a:lnTo>
                  <a:lnTo>
                    <a:pt x="8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5127165" y="1367650"/>
              <a:ext cx="669553" cy="606923"/>
            </a:xfrm>
            <a:custGeom>
              <a:avLst/>
              <a:gdLst/>
              <a:ahLst/>
              <a:cxnLst/>
              <a:rect l="l" t="t" r="r" b="b"/>
              <a:pathLst>
                <a:path w="17554" h="15912" extrusionOk="0">
                  <a:moveTo>
                    <a:pt x="8773" y="2351"/>
                  </a:moveTo>
                  <a:cubicBezTo>
                    <a:pt x="10170" y="2351"/>
                    <a:pt x="11569" y="2870"/>
                    <a:pt x="12657" y="3913"/>
                  </a:cubicBezTo>
                  <a:cubicBezTo>
                    <a:pt x="14889" y="6053"/>
                    <a:pt x="14967" y="9598"/>
                    <a:pt x="12814" y="11830"/>
                  </a:cubicBezTo>
                  <a:cubicBezTo>
                    <a:pt x="11714" y="12978"/>
                    <a:pt x="10242" y="13556"/>
                    <a:pt x="8768" y="13556"/>
                  </a:cubicBezTo>
                  <a:cubicBezTo>
                    <a:pt x="7375" y="13556"/>
                    <a:pt x="5981" y="13040"/>
                    <a:pt x="4897" y="12000"/>
                  </a:cubicBezTo>
                  <a:cubicBezTo>
                    <a:pt x="2665" y="9847"/>
                    <a:pt x="2600" y="6302"/>
                    <a:pt x="4739" y="4070"/>
                  </a:cubicBezTo>
                  <a:cubicBezTo>
                    <a:pt x="5837" y="2926"/>
                    <a:pt x="7304" y="2351"/>
                    <a:pt x="8773" y="2351"/>
                  </a:cubicBezTo>
                  <a:close/>
                  <a:moveTo>
                    <a:pt x="8775" y="1"/>
                  </a:moveTo>
                  <a:cubicBezTo>
                    <a:pt x="6685" y="1"/>
                    <a:pt x="4596" y="819"/>
                    <a:pt x="3033" y="2442"/>
                  </a:cubicBezTo>
                  <a:cubicBezTo>
                    <a:pt x="0" y="5619"/>
                    <a:pt x="105" y="10648"/>
                    <a:pt x="3269" y="13694"/>
                  </a:cubicBezTo>
                  <a:cubicBezTo>
                    <a:pt x="4814" y="15176"/>
                    <a:pt x="6797" y="15912"/>
                    <a:pt x="8777" y="15912"/>
                  </a:cubicBezTo>
                  <a:cubicBezTo>
                    <a:pt x="10868" y="15912"/>
                    <a:pt x="12956" y="15090"/>
                    <a:pt x="14521" y="13458"/>
                  </a:cubicBezTo>
                  <a:cubicBezTo>
                    <a:pt x="17553" y="10293"/>
                    <a:pt x="17448" y="5252"/>
                    <a:pt x="14285" y="2220"/>
                  </a:cubicBezTo>
                  <a:cubicBezTo>
                    <a:pt x="12744" y="737"/>
                    <a:pt x="10759" y="1"/>
                    <a:pt x="8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103155" y="2687190"/>
              <a:ext cx="1069211" cy="890399"/>
            </a:xfrm>
            <a:custGeom>
              <a:avLst/>
              <a:gdLst/>
              <a:ahLst/>
              <a:cxnLst/>
              <a:rect l="l" t="t" r="r" b="b"/>
              <a:pathLst>
                <a:path w="28032" h="23344" extrusionOk="0">
                  <a:moveTo>
                    <a:pt x="1274" y="1"/>
                  </a:moveTo>
                  <a:cubicBezTo>
                    <a:pt x="565" y="1"/>
                    <a:pt x="0" y="565"/>
                    <a:pt x="0" y="1261"/>
                  </a:cubicBezTo>
                  <a:lnTo>
                    <a:pt x="0" y="3414"/>
                  </a:lnTo>
                  <a:lnTo>
                    <a:pt x="0" y="6736"/>
                  </a:lnTo>
                  <a:lnTo>
                    <a:pt x="0" y="23343"/>
                  </a:lnTo>
                  <a:lnTo>
                    <a:pt x="28031" y="23343"/>
                  </a:lnTo>
                  <a:lnTo>
                    <a:pt x="28031" y="4990"/>
                  </a:lnTo>
                  <a:cubicBezTo>
                    <a:pt x="28031" y="4123"/>
                    <a:pt x="27322" y="3414"/>
                    <a:pt x="26442" y="3414"/>
                  </a:cubicBezTo>
                  <a:lnTo>
                    <a:pt x="15624" y="3414"/>
                  </a:lnTo>
                  <a:cubicBezTo>
                    <a:pt x="15034" y="3414"/>
                    <a:pt x="14547" y="2928"/>
                    <a:pt x="14547" y="2338"/>
                  </a:cubicBezTo>
                  <a:lnTo>
                    <a:pt x="14547" y="1261"/>
                  </a:lnTo>
                  <a:cubicBezTo>
                    <a:pt x="14547" y="565"/>
                    <a:pt x="13983" y="1"/>
                    <a:pt x="13287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131724" y="2862493"/>
              <a:ext cx="966989" cy="699076"/>
            </a:xfrm>
            <a:custGeom>
              <a:avLst/>
              <a:gdLst/>
              <a:ahLst/>
              <a:cxnLst/>
              <a:rect l="l" t="t" r="r" b="b"/>
              <a:pathLst>
                <a:path w="25352" h="18328" extrusionOk="0">
                  <a:moveTo>
                    <a:pt x="0" y="0"/>
                  </a:moveTo>
                  <a:lnTo>
                    <a:pt x="0" y="18327"/>
                  </a:lnTo>
                  <a:lnTo>
                    <a:pt x="25352" y="18327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154228" y="2835450"/>
              <a:ext cx="967065" cy="699076"/>
            </a:xfrm>
            <a:custGeom>
              <a:avLst/>
              <a:gdLst/>
              <a:ahLst/>
              <a:cxnLst/>
              <a:rect l="l" t="t" r="r" b="b"/>
              <a:pathLst>
                <a:path w="25354" h="18328" extrusionOk="0">
                  <a:moveTo>
                    <a:pt x="1" y="0"/>
                  </a:moveTo>
                  <a:lnTo>
                    <a:pt x="1" y="18327"/>
                  </a:lnTo>
                  <a:lnTo>
                    <a:pt x="25353" y="18327"/>
                  </a:lnTo>
                  <a:lnTo>
                    <a:pt x="25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055592" y="2881984"/>
              <a:ext cx="1216936" cy="800230"/>
            </a:xfrm>
            <a:custGeom>
              <a:avLst/>
              <a:gdLst/>
              <a:ahLst/>
              <a:cxnLst/>
              <a:rect l="l" t="t" r="r" b="b"/>
              <a:pathLst>
                <a:path w="31905" h="20980" extrusionOk="0">
                  <a:moveTo>
                    <a:pt x="16648" y="1"/>
                  </a:moveTo>
                  <a:cubicBezTo>
                    <a:pt x="15729" y="1"/>
                    <a:pt x="14836" y="342"/>
                    <a:pt x="14154" y="960"/>
                  </a:cubicBezTo>
                  <a:lnTo>
                    <a:pt x="12552" y="2416"/>
                  </a:lnTo>
                  <a:cubicBezTo>
                    <a:pt x="11633" y="3244"/>
                    <a:pt x="10438" y="3703"/>
                    <a:pt x="9204" y="3703"/>
                  </a:cubicBezTo>
                  <a:lnTo>
                    <a:pt x="2298" y="3703"/>
                  </a:lnTo>
                  <a:cubicBezTo>
                    <a:pt x="1011" y="3703"/>
                    <a:pt x="1" y="4832"/>
                    <a:pt x="145" y="6106"/>
                  </a:cubicBezTo>
                  <a:cubicBezTo>
                    <a:pt x="552" y="9742"/>
                    <a:pt x="815" y="16057"/>
                    <a:pt x="920" y="19089"/>
                  </a:cubicBezTo>
                  <a:cubicBezTo>
                    <a:pt x="959" y="20035"/>
                    <a:pt x="1734" y="20796"/>
                    <a:pt x="2692" y="20796"/>
                  </a:cubicBezTo>
                  <a:cubicBezTo>
                    <a:pt x="7799" y="20796"/>
                    <a:pt x="22924" y="20927"/>
                    <a:pt x="28214" y="20980"/>
                  </a:cubicBezTo>
                  <a:cubicBezTo>
                    <a:pt x="29200" y="20980"/>
                    <a:pt x="29987" y="20206"/>
                    <a:pt x="30000" y="19234"/>
                  </a:cubicBezTo>
                  <a:cubicBezTo>
                    <a:pt x="30053" y="15190"/>
                    <a:pt x="31077" y="7405"/>
                    <a:pt x="31681" y="3073"/>
                  </a:cubicBezTo>
                  <a:cubicBezTo>
                    <a:pt x="31904" y="1445"/>
                    <a:pt x="30644" y="1"/>
                    <a:pt x="28990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333;p36">
            <a:extLst>
              <a:ext uri="{FF2B5EF4-FFF2-40B4-BE49-F238E27FC236}">
                <a16:creationId xmlns:a16="http://schemas.microsoft.com/office/drawing/2014/main" id="{F31CAE05-49F5-45EF-9D9C-8AC888492E04}"/>
              </a:ext>
            </a:extLst>
          </p:cNvPr>
          <p:cNvSpPr txBox="1">
            <a:spLocks/>
          </p:cNvSpPr>
          <p:nvPr/>
        </p:nvSpPr>
        <p:spPr>
          <a:xfrm>
            <a:off x="1778647" y="836916"/>
            <a:ext cx="1416000" cy="135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dirty="0"/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538E-7985-42A0-99F3-11B0C97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64616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B93F2-EC13-4D4B-9544-67E81072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0B980-F82F-42EA-976E-59119451FA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25" y="1167334"/>
            <a:ext cx="2857500" cy="351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493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F7F4-5FC3-472A-8D6A-91A3E58F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7395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Usulan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86FCC-9442-4424-9AAA-27D06A1FA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3421C-7830-425A-9CAE-92C25F711A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99" y="920716"/>
            <a:ext cx="3427582" cy="3970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12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9FE-659F-4E2A-A34D-6D5E30F0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Kanban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1E45A-372C-45F2-A31A-32A3C94DD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76DB9-D5B3-4EB7-AAB6-2F8F9301CC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65" y="1550891"/>
            <a:ext cx="4503420" cy="259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560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2ACF-17F5-457E-9647-B510A07E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42454-2088-413F-B7A1-0B8E435D6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C5DA-D4E2-4AA8-B8D4-FCF7EFD1A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880" y="335280"/>
            <a:ext cx="4968240" cy="44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Pendahuluan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34" name="Google Shape;334;p36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335" name="Google Shape;335;p36"/>
            <p:cNvGrpSpPr/>
            <p:nvPr/>
          </p:nvGrpSpPr>
          <p:grpSpPr>
            <a:xfrm>
              <a:off x="865633" y="768032"/>
              <a:ext cx="3201975" cy="3309119"/>
              <a:chOff x="865633" y="768032"/>
              <a:chExt cx="3201975" cy="3309119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36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2B23-320F-4E0E-92EB-33724CAB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B6D72-AA8D-4DCB-A4A2-986E65991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224B8-10F9-4267-9F92-D3AD2823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01" y="311888"/>
            <a:ext cx="5304398" cy="45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6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14A6-59DC-4A9E-8A2E-2B729BE5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66721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Pencocokan</a:t>
            </a:r>
            <a:r>
              <a:rPr lang="en-US" dirty="0"/>
              <a:t> Skill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566E7-72B9-44F0-8746-68A7A4B1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73B62-EAD5-475B-A554-C084286F88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716" y="990985"/>
            <a:ext cx="1347298" cy="4002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60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04A4-8885-4C79-A4A0-9221310A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EE2D4-2924-4F66-AD63-DDD765B66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Setelah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 </a:t>
            </a:r>
            <a:r>
              <a:rPr lang="en-US" dirty="0" err="1"/>
              <a:t>bertujuan</a:t>
            </a:r>
            <a:r>
              <a:rPr lang="en-US" dirty="0"/>
              <a:t> agar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.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Blackbox dan </a:t>
            </a:r>
            <a:r>
              <a:rPr lang="en-US" dirty="0" err="1"/>
              <a:t>pengujian</a:t>
            </a:r>
            <a:r>
              <a:rPr lang="en-US" dirty="0"/>
              <a:t> UAT (User Acceptance Test).</a:t>
            </a:r>
          </a:p>
        </p:txBody>
      </p:sp>
    </p:spTree>
    <p:extLst>
      <p:ext uri="{BB962C8B-B14F-4D97-AF65-F5344CB8AC3E}">
        <p14:creationId xmlns:p14="http://schemas.microsoft.com/office/powerpoint/2010/main" val="3614995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3235352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Analisa dan </a:t>
            </a:r>
            <a:r>
              <a:rPr lang="en-US" dirty="0" err="1"/>
              <a:t>Perancangan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34" name="Google Shape;334;p36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335" name="Google Shape;335;p36"/>
            <p:cNvGrpSpPr/>
            <p:nvPr/>
          </p:nvGrpSpPr>
          <p:grpSpPr>
            <a:xfrm>
              <a:off x="865633" y="768032"/>
              <a:ext cx="3201975" cy="3309119"/>
              <a:chOff x="865633" y="768032"/>
              <a:chExt cx="3201975" cy="3309119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36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162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0053-66B8-433D-A4A2-DA385BE1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Fungsional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A1FE-061F-443D-878C-272484795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/>
              <a:t>Admin		: </a:t>
            </a:r>
            <a:r>
              <a:rPr lang="fi-FI" dirty="0"/>
              <a:t>Mengelola data mahasiswa, perusahaan dan pekerjaan.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fi-FI" dirty="0"/>
              <a:t>Mahasiswa	: Mencari lowongan berdasarkan skill yang dimiliki.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fi-FI" dirty="0"/>
              <a:t>Perusahaan	: Membuka Lowongan Pekerjaan.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1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A4FA-0137-4507-A715-9333930E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Non </a:t>
            </a:r>
            <a:r>
              <a:rPr lang="en-US" dirty="0" err="1"/>
              <a:t>Fungsional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F7569-62D6-4833-87AD-977A37619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104400"/>
            <a:ext cx="7717500" cy="33711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B44B64-082F-41F4-85A7-D34BE24E3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2300"/>
              </p:ext>
            </p:extLst>
          </p:nvPr>
        </p:nvGraphicFramePr>
        <p:xfrm>
          <a:off x="1949106" y="1207847"/>
          <a:ext cx="5245735" cy="3164205"/>
        </p:xfrm>
        <a:graphic>
          <a:graphicData uri="http://schemas.openxmlformats.org/drawingml/2006/table">
            <a:tbl>
              <a:tblPr firstRow="1" firstCol="1" bandRow="1">
                <a:tableStyleId>{BD059B83-FF25-4E96-9F3F-0350F4708953}</a:tableStyleId>
              </a:tblPr>
              <a:tblGrid>
                <a:gridCol w="446738">
                  <a:extLst>
                    <a:ext uri="{9D8B030D-6E8A-4147-A177-3AD203B41FA5}">
                      <a16:colId xmlns:a16="http://schemas.microsoft.com/office/drawing/2014/main" val="3500672326"/>
                    </a:ext>
                  </a:extLst>
                </a:gridCol>
                <a:gridCol w="1778937">
                  <a:extLst>
                    <a:ext uri="{9D8B030D-6E8A-4147-A177-3AD203B41FA5}">
                      <a16:colId xmlns:a16="http://schemas.microsoft.com/office/drawing/2014/main" val="3661830301"/>
                    </a:ext>
                  </a:extLst>
                </a:gridCol>
                <a:gridCol w="3020060">
                  <a:extLst>
                    <a:ext uri="{9D8B030D-6E8A-4147-A177-3AD203B41FA5}">
                      <a16:colId xmlns:a16="http://schemas.microsoft.com/office/drawing/2014/main" val="722606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No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Jenis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Keterangan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387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1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Portability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dapat dioperasikan di berbagai jenis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device, seperti smartphone, tablet, laptop, bahkan komputer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903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2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Usability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dapat digunakan oleh siapapun, dimanapun, dan kapanpun oleh pengguna melalui platform web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316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3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  <a:latin typeface="Nunito" panose="020B0604020202020204" charset="0"/>
                        </a:rPr>
                        <a:t>Supportability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memerlukan device dan koneksi internet untuk mengoperasikannya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2805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4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Reliability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diharapkan dapat memiliki keandalan dalam merekomendasikan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lowongan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pekerjaan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berdasarkan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skill yang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telah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diinputkan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oleh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mahasiswa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139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05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A594-BD15-4351-8DFC-EB5B2AE2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(Hardware)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20CC4-6334-43E0-BF8B-DF41341F2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Processor AMD Ryzen 5 3550H</a:t>
            </a:r>
          </a:p>
          <a:p>
            <a:pPr>
              <a:lnSpc>
                <a:spcPct val="150000"/>
              </a:lnSpc>
            </a:pPr>
            <a:r>
              <a:rPr lang="nl-NL" dirty="0"/>
              <a:t>RAM 8 GB DDR4 2400MHz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en-US" dirty="0"/>
              <a:t>Nvidia GeForce GTX 1650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en-US" dirty="0"/>
              <a:t>Hard Disk 1 TB</a:t>
            </a:r>
          </a:p>
        </p:txBody>
      </p:sp>
    </p:spTree>
    <p:extLst>
      <p:ext uri="{BB962C8B-B14F-4D97-AF65-F5344CB8AC3E}">
        <p14:creationId xmlns:p14="http://schemas.microsoft.com/office/powerpoint/2010/main" val="116670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BA45-3622-4406-BAAB-0342A59E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(Software)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06E94-7AED-4F91-A154-E20E488DE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Windows 10 </a:t>
            </a:r>
          </a:p>
          <a:p>
            <a:pPr>
              <a:lnSpc>
                <a:spcPct val="150000"/>
              </a:lnSpc>
            </a:pPr>
            <a:r>
              <a:rPr lang="en-US" dirty="0"/>
              <a:t>XAMPP </a:t>
            </a:r>
          </a:p>
          <a:p>
            <a:pPr>
              <a:lnSpc>
                <a:spcPct val="150000"/>
              </a:lnSpc>
            </a:pPr>
            <a:r>
              <a:rPr lang="en-US" dirty="0"/>
              <a:t>Visual Studio Code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33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7DD8-FB8C-4106-B554-DEFB27CB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2257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Use Case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8BD98-5826-4747-9AD6-7F6BBADF6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41245-1E55-4B59-BB6D-49358D085A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73" y="703877"/>
            <a:ext cx="4114601" cy="4160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479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E869-78CE-486A-9A18-263E438A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59961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Activity Diagram User Login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0CC06-560A-4FCA-BEC9-166C44A2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04400"/>
            <a:ext cx="7717500" cy="33711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BEAF1-F9AC-4AE7-BC07-A92B3B46B3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45" y="1227869"/>
            <a:ext cx="3299460" cy="3455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79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3136053" y="3284193"/>
            <a:ext cx="2593546" cy="1730253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5356680" y="3005404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007383" y="1207395"/>
            <a:ext cx="2593546" cy="1652414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7228010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1431195" y="1207395"/>
            <a:ext cx="2648703" cy="1652414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1158772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Masalah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1686620" y="1507561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 </a:t>
            </a:r>
            <a:r>
              <a:rPr lang="en-US" sz="1400" dirty="0" err="1"/>
              <a:t>Fauzi</a:t>
            </a:r>
            <a:r>
              <a:rPr lang="en-US" sz="1400" dirty="0"/>
              <a:t> &amp; </a:t>
            </a:r>
            <a:r>
              <a:rPr lang="en-US" sz="1400" dirty="0" err="1"/>
              <a:t>Laksmono</a:t>
            </a:r>
            <a:r>
              <a:rPr lang="en-US" sz="1400" dirty="0"/>
              <a:t> , 2021 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1367967" y="1819987"/>
            <a:ext cx="2768651" cy="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Pasokan</a:t>
            </a:r>
            <a:r>
              <a:rPr lang="en-US" sz="1100" dirty="0"/>
              <a:t> </a:t>
            </a:r>
            <a:r>
              <a:rPr lang="en-US" sz="1100" dirty="0" err="1"/>
              <a:t>tenaga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dan </a:t>
            </a:r>
            <a:r>
              <a:rPr lang="en-US" sz="1100" dirty="0" err="1"/>
              <a:t>kebutuhan</a:t>
            </a:r>
            <a:r>
              <a:rPr lang="en-US" sz="1100" dirty="0"/>
              <a:t> </a:t>
            </a:r>
            <a:r>
              <a:rPr lang="en-US" sz="1100" dirty="0" err="1"/>
              <a:t>industri</a:t>
            </a:r>
            <a:r>
              <a:rPr lang="en-US" sz="1100" dirty="0"/>
              <a:t> yang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saling</a:t>
            </a:r>
            <a:r>
              <a:rPr lang="en-US" sz="1100" dirty="0"/>
              <a:t> </a:t>
            </a:r>
            <a:r>
              <a:rPr lang="en-US" sz="1100" dirty="0" err="1"/>
              <a:t>bertemu</a:t>
            </a:r>
            <a:r>
              <a:rPr lang="en-US" sz="1100" dirty="0"/>
              <a:t> </a:t>
            </a:r>
            <a:r>
              <a:rPr lang="en-US" sz="1100" dirty="0" err="1"/>
              <a:t>atau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ada</a:t>
            </a:r>
            <a:r>
              <a:rPr lang="en-US" sz="1100" dirty="0"/>
              <a:t> </a:t>
            </a:r>
            <a:r>
              <a:rPr lang="en-US" sz="1100" dirty="0" err="1"/>
              <a:t>kecocokan</a:t>
            </a:r>
            <a:r>
              <a:rPr lang="en-US" sz="1100" dirty="0"/>
              <a:t> (mismatches) </a:t>
            </a:r>
            <a:r>
              <a:rPr lang="en-US" sz="1100" dirty="0" err="1"/>
              <a:t>antara</a:t>
            </a:r>
            <a:r>
              <a:rPr lang="en-US" sz="1100" dirty="0"/>
              <a:t> </a:t>
            </a:r>
            <a:r>
              <a:rPr lang="en-US" sz="1100" dirty="0" err="1"/>
              <a:t>keterampilan</a:t>
            </a:r>
            <a:r>
              <a:rPr lang="en-US" sz="1100" dirty="0"/>
              <a:t> </a:t>
            </a:r>
            <a:r>
              <a:rPr lang="en-US" sz="1100" dirty="0" err="1"/>
              <a:t>pekerja</a:t>
            </a:r>
            <a:r>
              <a:rPr lang="en-US" sz="1100" dirty="0"/>
              <a:t> dan </a:t>
            </a:r>
            <a:r>
              <a:rPr lang="en-US" sz="1100" dirty="0" err="1"/>
              <a:t>keterampilan</a:t>
            </a:r>
            <a:r>
              <a:rPr lang="en-US" sz="1100" dirty="0"/>
              <a:t> yang </a:t>
            </a:r>
            <a:r>
              <a:rPr lang="en-US" sz="1100" dirty="0" err="1"/>
              <a:t>dibutuhkan</a:t>
            </a:r>
            <a:r>
              <a:rPr lang="en-US" sz="1100" dirty="0"/>
              <a:t> </a:t>
            </a:r>
            <a:r>
              <a:rPr lang="en-US" sz="1100" dirty="0" err="1"/>
              <a:t>industri</a:t>
            </a:r>
            <a:r>
              <a:rPr lang="en-US" sz="1100" dirty="0"/>
              <a:t>. 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12009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4958186" y="1543954"/>
            <a:ext cx="2679077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Noor, Muhamad, &amp; </a:t>
            </a:r>
            <a:r>
              <a:rPr lang="en-US" sz="1400" dirty="0" err="1"/>
              <a:t>Indera</a:t>
            </a:r>
            <a:r>
              <a:rPr lang="en-US" sz="1400" dirty="0"/>
              <a:t>, 2016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5158323" y="1888383"/>
            <a:ext cx="2257800" cy="7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ketatnya</a:t>
            </a:r>
            <a:r>
              <a:rPr lang="en-US" sz="1200" dirty="0"/>
              <a:t> </a:t>
            </a:r>
            <a:r>
              <a:rPr lang="en-US" sz="1200" dirty="0" err="1"/>
              <a:t>persaingan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, </a:t>
            </a:r>
            <a:r>
              <a:rPr lang="en-US" sz="1200" dirty="0" err="1"/>
              <a:t>terutama</a:t>
            </a:r>
            <a:r>
              <a:rPr lang="en-US" sz="1200" dirty="0"/>
              <a:t> </a:t>
            </a:r>
            <a:r>
              <a:rPr lang="en-US" sz="1200" dirty="0" err="1"/>
              <a:t>bagi</a:t>
            </a:r>
            <a:r>
              <a:rPr lang="en-US" sz="1200" dirty="0"/>
              <a:t> para </a:t>
            </a:r>
            <a:r>
              <a:rPr lang="en-US" sz="1200" dirty="0" err="1"/>
              <a:t>lulusan</a:t>
            </a:r>
            <a:r>
              <a:rPr lang="en-US" sz="1200" dirty="0"/>
              <a:t> </a:t>
            </a:r>
            <a:r>
              <a:rPr lang="en-US" sz="1200" dirty="0" err="1"/>
              <a:t>baru</a:t>
            </a:r>
            <a:r>
              <a:rPr lang="en-US" sz="1200" dirty="0"/>
              <a:t> / alumni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72782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3303926" y="378004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Mahasiswa</a:t>
            </a:r>
            <a:r>
              <a:rPr lang="en-US" sz="1100" dirty="0"/>
              <a:t> </a:t>
            </a:r>
            <a:r>
              <a:rPr lang="en-US" sz="1100" dirty="0" err="1"/>
              <a:t>polinema</a:t>
            </a:r>
            <a:r>
              <a:rPr lang="en-US" sz="1100" dirty="0"/>
              <a:t> </a:t>
            </a:r>
            <a:r>
              <a:rPr lang="en-US" sz="1100" dirty="0" err="1"/>
              <a:t>lulusan</a:t>
            </a:r>
            <a:r>
              <a:rPr lang="en-US" sz="1100" dirty="0"/>
              <a:t> </a:t>
            </a:r>
            <a:r>
              <a:rPr lang="en-US" sz="1100" dirty="0" err="1"/>
              <a:t>tahun</a:t>
            </a:r>
            <a:r>
              <a:rPr lang="en-US" sz="1100" dirty="0"/>
              <a:t> 2019-2020 </a:t>
            </a:r>
            <a:r>
              <a:rPr lang="en-US" sz="1100" dirty="0" err="1"/>
              <a:t>dengan</a:t>
            </a:r>
            <a:r>
              <a:rPr lang="en-US" sz="1100" dirty="0"/>
              <a:t> total 81 </a:t>
            </a:r>
            <a:r>
              <a:rPr lang="en-US" sz="1100" dirty="0" err="1"/>
              <a:t>mahasiswa</a:t>
            </a:r>
            <a:r>
              <a:rPr lang="en-US" sz="1100" dirty="0"/>
              <a:t>, </a:t>
            </a:r>
            <a:r>
              <a:rPr lang="en-US" sz="1100" dirty="0" err="1"/>
              <a:t>bahwa</a:t>
            </a:r>
            <a:r>
              <a:rPr lang="en-US" sz="1100" dirty="0"/>
              <a:t> </a:t>
            </a:r>
            <a:r>
              <a:rPr lang="en-US" sz="1100" dirty="0" err="1"/>
              <a:t>hanya</a:t>
            </a:r>
            <a:r>
              <a:rPr lang="en-US" sz="1100" dirty="0"/>
              <a:t> </a:t>
            </a:r>
            <a:r>
              <a:rPr lang="en-US" sz="1100" dirty="0" err="1"/>
              <a:t>sebanyak</a:t>
            </a:r>
            <a:r>
              <a:rPr lang="en-US" sz="1100" dirty="0"/>
              <a:t> 52% </a:t>
            </a:r>
            <a:r>
              <a:rPr lang="en-US" sz="1100" dirty="0" err="1"/>
              <a:t>mahasiswa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pekerjaan</a:t>
            </a:r>
            <a:r>
              <a:rPr lang="en-US" sz="1100" dirty="0"/>
              <a:t>.</a:t>
            </a:r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5406892" y="3053108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2081-E990-4528-8569-9714AF0D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B4CBB-C4EF-47EF-9E2C-777CC40B8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mahasiswa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E731A-9D6D-4636-92DF-009ECC1EF7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35" y="407252"/>
            <a:ext cx="2752983" cy="455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184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52C1-24C1-454C-9C99-D32CA926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03933-4C6E-4011-A789-AF863BE9C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perusahaan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F3B27-AE2B-4B49-A301-66C4E28218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82" y="387601"/>
            <a:ext cx="2791224" cy="4613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49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A6AD-BAC5-4977-899B-031FF8FC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11248-789D-4DC4-957A-A79C5E7D4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aktivasi</a:t>
            </a:r>
            <a:r>
              <a:rPr lang="en-US" dirty="0"/>
              <a:t> user (</a:t>
            </a:r>
            <a:r>
              <a:rPr lang="en-US" dirty="0" err="1"/>
              <a:t>mahasiswa</a:t>
            </a:r>
            <a:r>
              <a:rPr lang="en-US" dirty="0"/>
              <a:t> &amp; </a:t>
            </a:r>
            <a:r>
              <a:rPr lang="en-US" dirty="0" err="1"/>
              <a:t>perusahaan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B76DE-1217-40CE-AB78-C51EE0DC8C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849" y="882362"/>
            <a:ext cx="3025140" cy="3818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313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C46D-425F-4CC9-98CA-9D3A0D16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FCE64-FA06-4735-BA9B-F797B950C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(</a:t>
            </a:r>
            <a:r>
              <a:rPr lang="en-US" dirty="0" err="1"/>
              <a:t>mahasiswa</a:t>
            </a:r>
            <a:r>
              <a:rPr lang="en-US" dirty="0"/>
              <a:t> &amp; </a:t>
            </a:r>
            <a:r>
              <a:rPr lang="en-US" dirty="0" err="1"/>
              <a:t>perusahaan</a:t>
            </a:r>
            <a:r>
              <a:rPr lang="en-US" dirty="0"/>
              <a:t>) edit </a:t>
            </a:r>
            <a:r>
              <a:rPr lang="en-US" dirty="0" err="1"/>
              <a:t>profil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2A90-4AAE-46DE-93FE-1A9631470E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74" y="230114"/>
            <a:ext cx="2771193" cy="4683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440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B05-C924-4F37-8658-94E84429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A3914-200B-4784-8495-9F01DCE60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Mahasisa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skill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807CF-AE60-403A-9978-FB6406F78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65" y="617220"/>
            <a:ext cx="3157855" cy="3909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288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1724-78CB-447E-B7AF-38C2F9E8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B25D7-F6AE-4B7B-8560-584314F80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D3595-DCAF-4D61-B700-022443560D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82" y="405765"/>
            <a:ext cx="3034030" cy="4331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503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03FD-902C-4185-B452-99E2AAF1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E34FC-E325-48F4-AEF5-49AEDDFE2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lowongan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8937F-8E0A-4D3D-893D-71D1F30B36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857" y="366048"/>
            <a:ext cx="2817613" cy="4658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894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1EC7-56A5-4E4E-AD87-B7D7CA3B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A5A00-9B62-4727-8C60-8CF1D2431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CF459-833D-42DB-9D95-7D5E3295AB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430" y="933450"/>
            <a:ext cx="264731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269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D37B-ABEC-4CDC-9B53-F317EF2B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C34DC-F144-4883-BC8D-95E580F11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pelamar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189BF-1A68-4F15-A504-FB60DCBBA4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90" y="905510"/>
            <a:ext cx="2692400" cy="333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021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6B68-4180-451A-841A-5DEE478F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FEC38-14BA-4001-B58A-42FA80509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mengelola</a:t>
            </a:r>
            <a:r>
              <a:rPr lang="en-US" dirty="0"/>
              <a:t> status </a:t>
            </a:r>
            <a:r>
              <a:rPr lang="en-US" dirty="0" err="1"/>
              <a:t>pelamar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1D8D7-75AD-4A1F-80D4-DD0F5EED18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244" y="637222"/>
            <a:ext cx="3185160" cy="3869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14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title"/>
          </p:nvPr>
        </p:nvSpPr>
        <p:spPr>
          <a:xfrm>
            <a:off x="5006450" y="206262"/>
            <a:ext cx="2941200" cy="71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Solusi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subTitle" idx="1"/>
          </p:nvPr>
        </p:nvSpPr>
        <p:spPr>
          <a:xfrm>
            <a:off x="4777538" y="715891"/>
            <a:ext cx="3170112" cy="3161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bernama</a:t>
            </a:r>
            <a:r>
              <a:rPr lang="en-US" sz="1200" dirty="0"/>
              <a:t> E-Job Vacancy </a:t>
            </a:r>
            <a:r>
              <a:rPr lang="en-US" sz="1200" dirty="0" err="1"/>
              <a:t>berbasis</a:t>
            </a:r>
            <a:r>
              <a:rPr lang="en-US" sz="1200" dirty="0"/>
              <a:t> website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r>
              <a:rPr lang="en-US" sz="1200" dirty="0"/>
              <a:t> </a:t>
            </a:r>
            <a:r>
              <a:rPr lang="en-US" sz="1200" dirty="0" err="1"/>
              <a:t>pencocokan</a:t>
            </a:r>
            <a:r>
              <a:rPr lang="en-US" sz="1200" dirty="0"/>
              <a:t> skill.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dibuatnya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pada </a:t>
            </a:r>
            <a:r>
              <a:rPr lang="en-US" sz="1200" dirty="0" err="1"/>
              <a:t>skripsi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dirty="0" err="1"/>
              <a:t>diharapkan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mempermudah</a:t>
            </a:r>
            <a:r>
              <a:rPr lang="en-US" sz="1200" dirty="0"/>
              <a:t> </a:t>
            </a:r>
            <a:r>
              <a:rPr lang="en-US" sz="1200" dirty="0" err="1"/>
              <a:t>mahasiswa</a:t>
            </a:r>
            <a:r>
              <a:rPr lang="en-US" sz="1200" dirty="0"/>
              <a:t> </a:t>
            </a:r>
            <a:r>
              <a:rPr lang="en-US" sz="1200" dirty="0" err="1"/>
              <a:t>Polinema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upaya</a:t>
            </a:r>
            <a:r>
              <a:rPr lang="en-US" sz="1200" dirty="0"/>
              <a:t> </a:t>
            </a:r>
            <a:r>
              <a:rPr lang="en-US" sz="1200" dirty="0" err="1"/>
              <a:t>mensupport</a:t>
            </a:r>
            <a:r>
              <a:rPr lang="en-US" sz="1200" dirty="0"/>
              <a:t> </a:t>
            </a:r>
            <a:r>
              <a:rPr lang="en-US" sz="1200" dirty="0" err="1"/>
              <a:t>mahasiswa</a:t>
            </a:r>
            <a:r>
              <a:rPr lang="en-US" sz="1200" dirty="0"/>
              <a:t> </a:t>
            </a:r>
            <a:r>
              <a:rPr lang="en-US" sz="1200" dirty="0" err="1"/>
              <a:t>Polinema</a:t>
            </a:r>
            <a:r>
              <a:rPr lang="en-US" sz="1200" dirty="0"/>
              <a:t> 100%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bekerja</a:t>
            </a:r>
            <a:r>
              <a:rPr lang="en-US" sz="1200" dirty="0"/>
              <a:t>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memberikan</a:t>
            </a:r>
            <a:r>
              <a:rPr lang="en-US" sz="1200" dirty="0"/>
              <a:t> list skill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ketrampilan</a:t>
            </a:r>
            <a:r>
              <a:rPr lang="en-US" sz="1200" dirty="0"/>
              <a:t> yang </a:t>
            </a:r>
            <a:r>
              <a:rPr lang="en-US" sz="1200" dirty="0" err="1"/>
              <a:t>dimiliki</a:t>
            </a:r>
            <a:r>
              <a:rPr lang="en-US" sz="1200" dirty="0"/>
              <a:t> dan </a:t>
            </a:r>
            <a:r>
              <a:rPr lang="en-US" sz="1200" dirty="0" err="1"/>
              <a:t>dicocokkan</a:t>
            </a:r>
            <a:r>
              <a:rPr lang="en-US" sz="1200" dirty="0"/>
              <a:t> oleh list skill yang </a:t>
            </a:r>
            <a:r>
              <a:rPr lang="en-US" sz="1200" dirty="0" err="1"/>
              <a:t>dibutuhkan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perusahaan</a:t>
            </a:r>
            <a:r>
              <a:rPr lang="en-US" sz="1200" dirty="0"/>
              <a:t>, dan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pencocokan</a:t>
            </a:r>
            <a:r>
              <a:rPr lang="en-US" sz="1200" dirty="0"/>
              <a:t> </a:t>
            </a:r>
            <a:r>
              <a:rPr lang="en-US" sz="1200" dirty="0" err="1"/>
              <a:t>tersebutlah</a:t>
            </a:r>
            <a:r>
              <a:rPr lang="en-US" sz="1200" dirty="0"/>
              <a:t> </a:t>
            </a:r>
            <a:r>
              <a:rPr lang="en-US" sz="1200" dirty="0" err="1"/>
              <a:t>didapatkan</a:t>
            </a:r>
            <a:r>
              <a:rPr lang="en-US" sz="1200" dirty="0"/>
              <a:t> </a:t>
            </a:r>
            <a:r>
              <a:rPr lang="en-US" sz="1200" dirty="0" err="1"/>
              <a:t>rekomendasi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yang </a:t>
            </a:r>
            <a:r>
              <a:rPr lang="en-US" sz="1200" dirty="0" err="1"/>
              <a:t>dibutuhkan</a:t>
            </a:r>
            <a:r>
              <a:rPr lang="en-US" sz="1200" dirty="0"/>
              <a:t>.</a:t>
            </a:r>
            <a:endParaRPr sz="1200" dirty="0"/>
          </a:p>
        </p:txBody>
      </p:sp>
      <p:grpSp>
        <p:nvGrpSpPr>
          <p:cNvPr id="389" name="Google Shape;389;p38"/>
          <p:cNvGrpSpPr/>
          <p:nvPr/>
        </p:nvGrpSpPr>
        <p:grpSpPr>
          <a:xfrm>
            <a:off x="1482575" y="695101"/>
            <a:ext cx="2598434" cy="3606749"/>
            <a:chOff x="1482575" y="695101"/>
            <a:chExt cx="2598434" cy="3606749"/>
          </a:xfrm>
        </p:grpSpPr>
        <p:sp>
          <p:nvSpPr>
            <p:cNvPr id="390" name="Google Shape;390;p38"/>
            <p:cNvSpPr/>
            <p:nvPr/>
          </p:nvSpPr>
          <p:spPr>
            <a:xfrm>
              <a:off x="1482575" y="4025850"/>
              <a:ext cx="2334000" cy="2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1550400" y="695101"/>
              <a:ext cx="2530609" cy="3312057"/>
            </a:xfrm>
            <a:custGeom>
              <a:avLst/>
              <a:gdLst/>
              <a:ahLst/>
              <a:cxnLst/>
              <a:rect l="l" t="t" r="r" b="b"/>
              <a:pathLst>
                <a:path w="41927" h="54874" extrusionOk="0">
                  <a:moveTo>
                    <a:pt x="22025" y="0"/>
                  </a:moveTo>
                  <a:cubicBezTo>
                    <a:pt x="22021" y="0"/>
                    <a:pt x="22017" y="2"/>
                    <a:pt x="22013" y="6"/>
                  </a:cubicBezTo>
                  <a:lnTo>
                    <a:pt x="27" y="9681"/>
                  </a:lnTo>
                  <a:cubicBezTo>
                    <a:pt x="0" y="9695"/>
                    <a:pt x="0" y="9708"/>
                    <a:pt x="0" y="9723"/>
                  </a:cubicBezTo>
                  <a:lnTo>
                    <a:pt x="19872" y="54860"/>
                  </a:lnTo>
                  <a:cubicBezTo>
                    <a:pt x="19886" y="54874"/>
                    <a:pt x="19899" y="54874"/>
                    <a:pt x="19914" y="54874"/>
                  </a:cubicBezTo>
                  <a:lnTo>
                    <a:pt x="41899" y="45198"/>
                  </a:lnTo>
                  <a:cubicBezTo>
                    <a:pt x="41912" y="45185"/>
                    <a:pt x="41927" y="45171"/>
                    <a:pt x="41912" y="45158"/>
                  </a:cubicBezTo>
                  <a:lnTo>
                    <a:pt x="22055" y="20"/>
                  </a:lnTo>
                  <a:cubicBezTo>
                    <a:pt x="22045" y="10"/>
                    <a:pt x="22035" y="0"/>
                    <a:pt x="22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1785608" y="917453"/>
              <a:ext cx="2095733" cy="2851952"/>
            </a:xfrm>
            <a:custGeom>
              <a:avLst/>
              <a:gdLst/>
              <a:ahLst/>
              <a:cxnLst/>
              <a:rect l="l" t="t" r="r" b="b"/>
              <a:pathLst>
                <a:path w="34722" h="47251" extrusionOk="0">
                  <a:moveTo>
                    <a:pt x="13999" y="0"/>
                  </a:moveTo>
                  <a:lnTo>
                    <a:pt x="3171" y="4776"/>
                  </a:lnTo>
                  <a:cubicBezTo>
                    <a:pt x="3953" y="6698"/>
                    <a:pt x="3061" y="8906"/>
                    <a:pt x="1153" y="9744"/>
                  </a:cubicBezTo>
                  <a:cubicBezTo>
                    <a:pt x="783" y="9922"/>
                    <a:pt x="385" y="10019"/>
                    <a:pt x="1" y="10059"/>
                  </a:cubicBezTo>
                  <a:lnTo>
                    <a:pt x="15783" y="45906"/>
                  </a:lnTo>
                  <a:cubicBezTo>
                    <a:pt x="16072" y="45646"/>
                    <a:pt x="16414" y="45426"/>
                    <a:pt x="16785" y="45261"/>
                  </a:cubicBezTo>
                  <a:cubicBezTo>
                    <a:pt x="17289" y="45041"/>
                    <a:pt x="17815" y="44937"/>
                    <a:pt x="18332" y="44937"/>
                  </a:cubicBezTo>
                  <a:cubicBezTo>
                    <a:pt x="19816" y="44937"/>
                    <a:pt x="21232" y="45796"/>
                    <a:pt x="21863" y="47251"/>
                  </a:cubicBezTo>
                  <a:lnTo>
                    <a:pt x="32691" y="42475"/>
                  </a:lnTo>
                  <a:cubicBezTo>
                    <a:pt x="31840" y="40526"/>
                    <a:pt x="32718" y="38248"/>
                    <a:pt x="34654" y="37397"/>
                  </a:cubicBezTo>
                  <a:cubicBezTo>
                    <a:pt x="34681" y="37384"/>
                    <a:pt x="34694" y="37384"/>
                    <a:pt x="34722" y="37370"/>
                  </a:cubicBezTo>
                  <a:lnTo>
                    <a:pt x="19077" y="1852"/>
                  </a:lnTo>
                  <a:lnTo>
                    <a:pt x="19022" y="1880"/>
                  </a:lnTo>
                  <a:cubicBezTo>
                    <a:pt x="18519" y="2104"/>
                    <a:pt x="17994" y="2210"/>
                    <a:pt x="17477" y="2210"/>
                  </a:cubicBezTo>
                  <a:cubicBezTo>
                    <a:pt x="16034" y="2210"/>
                    <a:pt x="14656" y="1384"/>
                    <a:pt x="13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2246124" y="1849414"/>
              <a:ext cx="1116674" cy="984189"/>
            </a:xfrm>
            <a:custGeom>
              <a:avLst/>
              <a:gdLst/>
              <a:ahLst/>
              <a:cxnLst/>
              <a:rect l="l" t="t" r="r" b="b"/>
              <a:pathLst>
                <a:path w="18501" h="16306" extrusionOk="0">
                  <a:moveTo>
                    <a:pt x="9215" y="1"/>
                  </a:moveTo>
                  <a:cubicBezTo>
                    <a:pt x="8126" y="1"/>
                    <a:pt x="7019" y="220"/>
                    <a:pt x="5957" y="684"/>
                  </a:cubicBezTo>
                  <a:cubicBezTo>
                    <a:pt x="1854" y="2496"/>
                    <a:pt x="1" y="7299"/>
                    <a:pt x="1812" y="11416"/>
                  </a:cubicBezTo>
                  <a:cubicBezTo>
                    <a:pt x="3166" y="14480"/>
                    <a:pt x="6150" y="16305"/>
                    <a:pt x="9276" y="16305"/>
                  </a:cubicBezTo>
                  <a:cubicBezTo>
                    <a:pt x="10365" y="16305"/>
                    <a:pt x="11471" y="16084"/>
                    <a:pt x="12531" y="15616"/>
                  </a:cubicBezTo>
                  <a:cubicBezTo>
                    <a:pt x="16634" y="13804"/>
                    <a:pt x="18501" y="9001"/>
                    <a:pt x="16676" y="4884"/>
                  </a:cubicBezTo>
                  <a:cubicBezTo>
                    <a:pt x="15332" y="1819"/>
                    <a:pt x="12348" y="1"/>
                    <a:pt x="9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463165" y="2107196"/>
              <a:ext cx="708295" cy="447792"/>
            </a:xfrm>
            <a:custGeom>
              <a:avLst/>
              <a:gdLst/>
              <a:ahLst/>
              <a:cxnLst/>
              <a:rect l="l" t="t" r="r" b="b"/>
              <a:pathLst>
                <a:path w="11735" h="7419" extrusionOk="0">
                  <a:moveTo>
                    <a:pt x="8693" y="1"/>
                  </a:moveTo>
                  <a:cubicBezTo>
                    <a:pt x="8264" y="1"/>
                    <a:pt x="7794" y="114"/>
                    <a:pt x="7288" y="338"/>
                  </a:cubicBezTo>
                  <a:cubicBezTo>
                    <a:pt x="6163" y="832"/>
                    <a:pt x="5559" y="1628"/>
                    <a:pt x="5120" y="3344"/>
                  </a:cubicBezTo>
                  <a:cubicBezTo>
                    <a:pt x="4763" y="4757"/>
                    <a:pt x="4379" y="5266"/>
                    <a:pt x="3679" y="5567"/>
                  </a:cubicBezTo>
                  <a:cubicBezTo>
                    <a:pt x="3446" y="5670"/>
                    <a:pt x="3248" y="5718"/>
                    <a:pt x="3079" y="5718"/>
                  </a:cubicBezTo>
                  <a:cubicBezTo>
                    <a:pt x="2732" y="5718"/>
                    <a:pt x="2509" y="5516"/>
                    <a:pt x="2361" y="5183"/>
                  </a:cubicBezTo>
                  <a:cubicBezTo>
                    <a:pt x="2141" y="4689"/>
                    <a:pt x="2251" y="4263"/>
                    <a:pt x="2965" y="3948"/>
                  </a:cubicBezTo>
                  <a:lnTo>
                    <a:pt x="3733" y="3619"/>
                  </a:lnTo>
                  <a:lnTo>
                    <a:pt x="3089" y="2137"/>
                  </a:lnTo>
                  <a:lnTo>
                    <a:pt x="2416" y="2438"/>
                  </a:lnTo>
                  <a:cubicBezTo>
                    <a:pt x="1071" y="3028"/>
                    <a:pt x="454" y="3976"/>
                    <a:pt x="728" y="5196"/>
                  </a:cubicBezTo>
                  <a:lnTo>
                    <a:pt x="1" y="5513"/>
                  </a:lnTo>
                  <a:lnTo>
                    <a:pt x="564" y="6788"/>
                  </a:lnTo>
                  <a:lnTo>
                    <a:pt x="1291" y="6473"/>
                  </a:lnTo>
                  <a:cubicBezTo>
                    <a:pt x="1740" y="7103"/>
                    <a:pt x="2347" y="7419"/>
                    <a:pt x="3070" y="7419"/>
                  </a:cubicBezTo>
                  <a:cubicBezTo>
                    <a:pt x="3496" y="7419"/>
                    <a:pt x="3963" y="7309"/>
                    <a:pt x="4461" y="7090"/>
                  </a:cubicBezTo>
                  <a:cubicBezTo>
                    <a:pt x="5587" y="6596"/>
                    <a:pt x="6176" y="5815"/>
                    <a:pt x="6630" y="4085"/>
                  </a:cubicBezTo>
                  <a:cubicBezTo>
                    <a:pt x="7000" y="2671"/>
                    <a:pt x="7371" y="2164"/>
                    <a:pt x="8070" y="1862"/>
                  </a:cubicBezTo>
                  <a:cubicBezTo>
                    <a:pt x="8318" y="1752"/>
                    <a:pt x="8528" y="1700"/>
                    <a:pt x="8706" y="1700"/>
                  </a:cubicBezTo>
                  <a:cubicBezTo>
                    <a:pt x="9039" y="1700"/>
                    <a:pt x="9259" y="1882"/>
                    <a:pt x="9402" y="2205"/>
                  </a:cubicBezTo>
                  <a:cubicBezTo>
                    <a:pt x="9607" y="2699"/>
                    <a:pt x="9470" y="3110"/>
                    <a:pt x="8771" y="3412"/>
                  </a:cubicBezTo>
                  <a:lnTo>
                    <a:pt x="8359" y="3591"/>
                  </a:lnTo>
                  <a:lnTo>
                    <a:pt x="9003" y="5073"/>
                  </a:lnTo>
                  <a:lnTo>
                    <a:pt x="9320" y="4936"/>
                  </a:lnTo>
                  <a:cubicBezTo>
                    <a:pt x="10650" y="4346"/>
                    <a:pt x="11254" y="3399"/>
                    <a:pt x="10994" y="2191"/>
                  </a:cubicBezTo>
                  <a:lnTo>
                    <a:pt x="11735" y="1875"/>
                  </a:lnTo>
                  <a:lnTo>
                    <a:pt x="11172" y="599"/>
                  </a:lnTo>
                  <a:lnTo>
                    <a:pt x="10431" y="915"/>
                  </a:lnTo>
                  <a:cubicBezTo>
                    <a:pt x="9980" y="302"/>
                    <a:pt x="9392" y="1"/>
                    <a:pt x="8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1869940" y="1485266"/>
              <a:ext cx="281220" cy="521236"/>
            </a:xfrm>
            <a:custGeom>
              <a:avLst/>
              <a:gdLst/>
              <a:ahLst/>
              <a:cxnLst/>
              <a:rect l="l" t="t" r="r" b="b"/>
              <a:pathLst>
                <a:path w="6395" h="11853" extrusionOk="0">
                  <a:moveTo>
                    <a:pt x="2504" y="1"/>
                  </a:moveTo>
                  <a:cubicBezTo>
                    <a:pt x="1887" y="1"/>
                    <a:pt x="1297" y="182"/>
                    <a:pt x="959" y="684"/>
                  </a:cubicBezTo>
                  <a:cubicBezTo>
                    <a:pt x="224" y="1801"/>
                    <a:pt x="0" y="3245"/>
                    <a:pt x="67" y="4570"/>
                  </a:cubicBezTo>
                  <a:cubicBezTo>
                    <a:pt x="145" y="6067"/>
                    <a:pt x="592" y="7537"/>
                    <a:pt x="1025" y="8982"/>
                  </a:cubicBezTo>
                  <a:cubicBezTo>
                    <a:pt x="1196" y="9547"/>
                    <a:pt x="1418" y="10177"/>
                    <a:pt x="1957" y="10426"/>
                  </a:cubicBezTo>
                  <a:cubicBezTo>
                    <a:pt x="2469" y="10662"/>
                    <a:pt x="3178" y="10505"/>
                    <a:pt x="3533" y="10938"/>
                  </a:cubicBezTo>
                  <a:cubicBezTo>
                    <a:pt x="3690" y="11122"/>
                    <a:pt x="3729" y="11397"/>
                    <a:pt x="3874" y="11608"/>
                  </a:cubicBezTo>
                  <a:cubicBezTo>
                    <a:pt x="3962" y="11748"/>
                    <a:pt x="4142" y="11853"/>
                    <a:pt x="4300" y="11853"/>
                  </a:cubicBezTo>
                  <a:cubicBezTo>
                    <a:pt x="4379" y="11853"/>
                    <a:pt x="4452" y="11826"/>
                    <a:pt x="4504" y="11765"/>
                  </a:cubicBezTo>
                  <a:cubicBezTo>
                    <a:pt x="4636" y="11595"/>
                    <a:pt x="4531" y="11359"/>
                    <a:pt x="4531" y="11149"/>
                  </a:cubicBezTo>
                  <a:cubicBezTo>
                    <a:pt x="4531" y="10846"/>
                    <a:pt x="4741" y="10583"/>
                    <a:pt x="4977" y="10387"/>
                  </a:cubicBezTo>
                  <a:cubicBezTo>
                    <a:pt x="5213" y="10190"/>
                    <a:pt x="5476" y="10019"/>
                    <a:pt x="5646" y="9769"/>
                  </a:cubicBezTo>
                  <a:cubicBezTo>
                    <a:pt x="5909" y="9376"/>
                    <a:pt x="5882" y="8864"/>
                    <a:pt x="5896" y="8391"/>
                  </a:cubicBezTo>
                  <a:cubicBezTo>
                    <a:pt x="5935" y="7354"/>
                    <a:pt x="6171" y="6317"/>
                    <a:pt x="6290" y="5279"/>
                  </a:cubicBezTo>
                  <a:cubicBezTo>
                    <a:pt x="6395" y="4243"/>
                    <a:pt x="6395" y="3152"/>
                    <a:pt x="5961" y="2194"/>
                  </a:cubicBezTo>
                  <a:cubicBezTo>
                    <a:pt x="5593" y="1380"/>
                    <a:pt x="4898" y="698"/>
                    <a:pt x="4084" y="343"/>
                  </a:cubicBezTo>
                  <a:cubicBezTo>
                    <a:pt x="3647" y="149"/>
                    <a:pt x="3065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2050060" y="4064904"/>
              <a:ext cx="233287" cy="126516"/>
            </a:xfrm>
            <a:custGeom>
              <a:avLst/>
              <a:gdLst/>
              <a:ahLst/>
              <a:cxnLst/>
              <a:rect l="l" t="t" r="r" b="b"/>
              <a:pathLst>
                <a:path w="5305" h="2877" extrusionOk="0">
                  <a:moveTo>
                    <a:pt x="1891" y="0"/>
                  </a:moveTo>
                  <a:lnTo>
                    <a:pt x="93" y="79"/>
                  </a:lnTo>
                  <a:lnTo>
                    <a:pt x="1" y="1786"/>
                  </a:lnTo>
                  <a:cubicBezTo>
                    <a:pt x="14" y="2390"/>
                    <a:pt x="513" y="2876"/>
                    <a:pt x="1117" y="2876"/>
                  </a:cubicBezTo>
                  <a:lnTo>
                    <a:pt x="4767" y="2810"/>
                  </a:lnTo>
                  <a:cubicBezTo>
                    <a:pt x="5095" y="2810"/>
                    <a:pt x="5305" y="2495"/>
                    <a:pt x="5187" y="2193"/>
                  </a:cubicBezTo>
                  <a:cubicBezTo>
                    <a:pt x="5121" y="2022"/>
                    <a:pt x="4964" y="1904"/>
                    <a:pt x="4780" y="1904"/>
                  </a:cubicBezTo>
                  <a:lnTo>
                    <a:pt x="4438" y="1904"/>
                  </a:lnTo>
                  <a:cubicBezTo>
                    <a:pt x="3297" y="1891"/>
                    <a:pt x="2128" y="1117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1797777" y="2651252"/>
              <a:ext cx="364949" cy="1463488"/>
            </a:xfrm>
            <a:custGeom>
              <a:avLst/>
              <a:gdLst/>
              <a:ahLst/>
              <a:cxnLst/>
              <a:rect l="l" t="t" r="r" b="b"/>
              <a:pathLst>
                <a:path w="8299" h="33280" extrusionOk="0">
                  <a:moveTo>
                    <a:pt x="4344" y="1"/>
                  </a:moveTo>
                  <a:cubicBezTo>
                    <a:pt x="3863" y="1"/>
                    <a:pt x="3374" y="92"/>
                    <a:pt x="2902" y="283"/>
                  </a:cubicBezTo>
                  <a:cubicBezTo>
                    <a:pt x="946" y="1071"/>
                    <a:pt x="1" y="3303"/>
                    <a:pt x="789" y="5272"/>
                  </a:cubicBezTo>
                  <a:lnTo>
                    <a:pt x="906" y="5548"/>
                  </a:lnTo>
                  <a:cubicBezTo>
                    <a:pt x="972" y="5731"/>
                    <a:pt x="1090" y="6020"/>
                    <a:pt x="1221" y="6388"/>
                  </a:cubicBezTo>
                  <a:cubicBezTo>
                    <a:pt x="1498" y="7111"/>
                    <a:pt x="1865" y="8161"/>
                    <a:pt x="2272" y="9434"/>
                  </a:cubicBezTo>
                  <a:cubicBezTo>
                    <a:pt x="2482" y="10064"/>
                    <a:pt x="2705" y="10747"/>
                    <a:pt x="2916" y="11482"/>
                  </a:cubicBezTo>
                  <a:cubicBezTo>
                    <a:pt x="3138" y="12205"/>
                    <a:pt x="3374" y="12966"/>
                    <a:pt x="3598" y="13766"/>
                  </a:cubicBezTo>
                  <a:cubicBezTo>
                    <a:pt x="3821" y="14568"/>
                    <a:pt x="4057" y="15382"/>
                    <a:pt x="4267" y="16222"/>
                  </a:cubicBezTo>
                  <a:cubicBezTo>
                    <a:pt x="4372" y="16629"/>
                    <a:pt x="4477" y="17049"/>
                    <a:pt x="4582" y="17469"/>
                  </a:cubicBezTo>
                  <a:lnTo>
                    <a:pt x="4727" y="18020"/>
                  </a:lnTo>
                  <a:cubicBezTo>
                    <a:pt x="4754" y="18113"/>
                    <a:pt x="4766" y="18230"/>
                    <a:pt x="4792" y="18335"/>
                  </a:cubicBezTo>
                  <a:lnTo>
                    <a:pt x="4806" y="18428"/>
                  </a:lnTo>
                  <a:lnTo>
                    <a:pt x="4832" y="18545"/>
                  </a:lnTo>
                  <a:cubicBezTo>
                    <a:pt x="4871" y="18874"/>
                    <a:pt x="4859" y="19294"/>
                    <a:pt x="4832" y="19714"/>
                  </a:cubicBezTo>
                  <a:cubicBezTo>
                    <a:pt x="4792" y="20135"/>
                    <a:pt x="4754" y="20555"/>
                    <a:pt x="4687" y="20987"/>
                  </a:cubicBezTo>
                  <a:cubicBezTo>
                    <a:pt x="4570" y="21854"/>
                    <a:pt x="4438" y="22734"/>
                    <a:pt x="4425" y="23640"/>
                  </a:cubicBezTo>
                  <a:cubicBezTo>
                    <a:pt x="4425" y="23850"/>
                    <a:pt x="4438" y="24126"/>
                    <a:pt x="4438" y="24349"/>
                  </a:cubicBezTo>
                  <a:lnTo>
                    <a:pt x="4465" y="24651"/>
                  </a:lnTo>
                  <a:lnTo>
                    <a:pt x="4477" y="24835"/>
                  </a:lnTo>
                  <a:lnTo>
                    <a:pt x="4491" y="24979"/>
                  </a:lnTo>
                  <a:cubicBezTo>
                    <a:pt x="4544" y="25399"/>
                    <a:pt x="4596" y="25793"/>
                    <a:pt x="4649" y="26174"/>
                  </a:cubicBezTo>
                  <a:cubicBezTo>
                    <a:pt x="4740" y="26935"/>
                    <a:pt x="4871" y="27657"/>
                    <a:pt x="4990" y="28314"/>
                  </a:cubicBezTo>
                  <a:cubicBezTo>
                    <a:pt x="5108" y="28970"/>
                    <a:pt x="5213" y="29561"/>
                    <a:pt x="5344" y="30099"/>
                  </a:cubicBezTo>
                  <a:cubicBezTo>
                    <a:pt x="5449" y="30624"/>
                    <a:pt x="5568" y="31084"/>
                    <a:pt x="5646" y="31465"/>
                  </a:cubicBezTo>
                  <a:cubicBezTo>
                    <a:pt x="5843" y="32226"/>
                    <a:pt x="5974" y="32646"/>
                    <a:pt x="5974" y="32646"/>
                  </a:cubicBezTo>
                  <a:cubicBezTo>
                    <a:pt x="6066" y="32987"/>
                    <a:pt x="6368" y="33237"/>
                    <a:pt x="6723" y="33276"/>
                  </a:cubicBezTo>
                  <a:cubicBezTo>
                    <a:pt x="6748" y="33278"/>
                    <a:pt x="6773" y="33279"/>
                    <a:pt x="6797" y="33279"/>
                  </a:cubicBezTo>
                  <a:cubicBezTo>
                    <a:pt x="7250" y="33279"/>
                    <a:pt x="7631" y="32936"/>
                    <a:pt x="7681" y="32476"/>
                  </a:cubicBezTo>
                  <a:cubicBezTo>
                    <a:pt x="7681" y="32476"/>
                    <a:pt x="7721" y="32042"/>
                    <a:pt x="7760" y="31268"/>
                  </a:cubicBezTo>
                  <a:cubicBezTo>
                    <a:pt x="7773" y="30874"/>
                    <a:pt x="7800" y="30402"/>
                    <a:pt x="7812" y="29863"/>
                  </a:cubicBezTo>
                  <a:cubicBezTo>
                    <a:pt x="7826" y="29325"/>
                    <a:pt x="7838" y="28721"/>
                    <a:pt x="7852" y="28065"/>
                  </a:cubicBezTo>
                  <a:cubicBezTo>
                    <a:pt x="7852" y="27408"/>
                    <a:pt x="7865" y="26699"/>
                    <a:pt x="7852" y="25950"/>
                  </a:cubicBezTo>
                  <a:cubicBezTo>
                    <a:pt x="7852" y="25583"/>
                    <a:pt x="7865" y="25202"/>
                    <a:pt x="7865" y="24821"/>
                  </a:cubicBezTo>
                  <a:cubicBezTo>
                    <a:pt x="7878" y="24637"/>
                    <a:pt x="7878" y="24454"/>
                    <a:pt x="7878" y="24257"/>
                  </a:cubicBezTo>
                  <a:cubicBezTo>
                    <a:pt x="7891" y="24086"/>
                    <a:pt x="7905" y="23916"/>
                    <a:pt x="7905" y="23745"/>
                  </a:cubicBezTo>
                  <a:cubicBezTo>
                    <a:pt x="7943" y="22997"/>
                    <a:pt x="7970" y="22169"/>
                    <a:pt x="8022" y="21316"/>
                  </a:cubicBezTo>
                  <a:cubicBezTo>
                    <a:pt x="8048" y="20896"/>
                    <a:pt x="8088" y="20450"/>
                    <a:pt x="8127" y="20003"/>
                  </a:cubicBezTo>
                  <a:cubicBezTo>
                    <a:pt x="8180" y="19543"/>
                    <a:pt x="8232" y="19084"/>
                    <a:pt x="8285" y="18533"/>
                  </a:cubicBezTo>
                  <a:lnTo>
                    <a:pt x="8285" y="18323"/>
                  </a:lnTo>
                  <a:lnTo>
                    <a:pt x="8298" y="18270"/>
                  </a:lnTo>
                  <a:lnTo>
                    <a:pt x="8298" y="18230"/>
                  </a:lnTo>
                  <a:cubicBezTo>
                    <a:pt x="8298" y="18240"/>
                    <a:pt x="8298" y="18244"/>
                    <a:pt x="8297" y="18244"/>
                  </a:cubicBezTo>
                  <a:cubicBezTo>
                    <a:pt x="8294" y="18244"/>
                    <a:pt x="8286" y="18177"/>
                    <a:pt x="8285" y="18177"/>
                  </a:cubicBezTo>
                  <a:cubicBezTo>
                    <a:pt x="8285" y="18177"/>
                    <a:pt x="8285" y="18177"/>
                    <a:pt x="8285" y="18178"/>
                  </a:cubicBezTo>
                  <a:lnTo>
                    <a:pt x="8285" y="18165"/>
                  </a:lnTo>
                  <a:lnTo>
                    <a:pt x="8298" y="18073"/>
                  </a:lnTo>
                  <a:lnTo>
                    <a:pt x="8298" y="17731"/>
                  </a:lnTo>
                  <a:lnTo>
                    <a:pt x="8285" y="16996"/>
                  </a:lnTo>
                  <a:cubicBezTo>
                    <a:pt x="8272" y="16537"/>
                    <a:pt x="8259" y="16091"/>
                    <a:pt x="8246" y="15644"/>
                  </a:cubicBezTo>
                  <a:cubicBezTo>
                    <a:pt x="8206" y="14778"/>
                    <a:pt x="8193" y="13911"/>
                    <a:pt x="8167" y="13071"/>
                  </a:cubicBezTo>
                  <a:cubicBezTo>
                    <a:pt x="8141" y="12244"/>
                    <a:pt x="8127" y="11429"/>
                    <a:pt x="8127" y="10668"/>
                  </a:cubicBezTo>
                  <a:cubicBezTo>
                    <a:pt x="8101" y="9894"/>
                    <a:pt x="8101" y="9171"/>
                    <a:pt x="8101" y="8502"/>
                  </a:cubicBezTo>
                  <a:lnTo>
                    <a:pt x="8101" y="7176"/>
                  </a:lnTo>
                  <a:cubicBezTo>
                    <a:pt x="8010" y="7097"/>
                    <a:pt x="7943" y="6979"/>
                    <a:pt x="7931" y="6795"/>
                  </a:cubicBezTo>
                  <a:cubicBezTo>
                    <a:pt x="7878" y="4852"/>
                    <a:pt x="7550" y="2962"/>
                    <a:pt x="7024" y="1097"/>
                  </a:cubicBezTo>
                  <a:cubicBezTo>
                    <a:pt x="6315" y="396"/>
                    <a:pt x="5347" y="1"/>
                    <a:pt x="434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1744084" y="4066047"/>
              <a:ext cx="231484" cy="135179"/>
            </a:xfrm>
            <a:custGeom>
              <a:avLst/>
              <a:gdLst/>
              <a:ahLst/>
              <a:cxnLst/>
              <a:rect l="l" t="t" r="r" b="b"/>
              <a:pathLst>
                <a:path w="5264" h="3074" extrusionOk="0">
                  <a:moveTo>
                    <a:pt x="224" y="0"/>
                  </a:moveTo>
                  <a:lnTo>
                    <a:pt x="27" y="1695"/>
                  </a:lnTo>
                  <a:cubicBezTo>
                    <a:pt x="0" y="2311"/>
                    <a:pt x="460" y="2824"/>
                    <a:pt x="1064" y="2863"/>
                  </a:cubicBezTo>
                  <a:lnTo>
                    <a:pt x="4714" y="3073"/>
                  </a:lnTo>
                  <a:cubicBezTo>
                    <a:pt x="4721" y="3073"/>
                    <a:pt x="4728" y="3073"/>
                    <a:pt x="4735" y="3073"/>
                  </a:cubicBezTo>
                  <a:cubicBezTo>
                    <a:pt x="5039" y="3073"/>
                    <a:pt x="5264" y="2777"/>
                    <a:pt x="5173" y="2482"/>
                  </a:cubicBezTo>
                  <a:cubicBezTo>
                    <a:pt x="5121" y="2299"/>
                    <a:pt x="4963" y="2180"/>
                    <a:pt x="4779" y="2154"/>
                  </a:cubicBezTo>
                  <a:lnTo>
                    <a:pt x="4452" y="2127"/>
                  </a:lnTo>
                  <a:cubicBezTo>
                    <a:pt x="3309" y="2049"/>
                    <a:pt x="2246" y="1170"/>
                    <a:pt x="2088" y="40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1718667" y="3097243"/>
              <a:ext cx="241379" cy="1018329"/>
            </a:xfrm>
            <a:custGeom>
              <a:avLst/>
              <a:gdLst/>
              <a:ahLst/>
              <a:cxnLst/>
              <a:rect l="l" t="t" r="r" b="b"/>
              <a:pathLst>
                <a:path w="5489" h="23157" extrusionOk="0">
                  <a:moveTo>
                    <a:pt x="5489" y="1"/>
                  </a:moveTo>
                  <a:lnTo>
                    <a:pt x="1" y="342"/>
                  </a:lnTo>
                  <a:cubicBezTo>
                    <a:pt x="27" y="526"/>
                    <a:pt x="53" y="710"/>
                    <a:pt x="67" y="894"/>
                  </a:cubicBezTo>
                  <a:cubicBezTo>
                    <a:pt x="172" y="1655"/>
                    <a:pt x="263" y="2443"/>
                    <a:pt x="342" y="3271"/>
                  </a:cubicBezTo>
                  <a:cubicBezTo>
                    <a:pt x="421" y="4085"/>
                    <a:pt x="526" y="4937"/>
                    <a:pt x="592" y="5804"/>
                  </a:cubicBezTo>
                  <a:cubicBezTo>
                    <a:pt x="657" y="6644"/>
                    <a:pt x="723" y="7498"/>
                    <a:pt x="788" y="8351"/>
                  </a:cubicBezTo>
                  <a:cubicBezTo>
                    <a:pt x="802" y="8706"/>
                    <a:pt x="776" y="9126"/>
                    <a:pt x="723" y="9533"/>
                  </a:cubicBezTo>
                  <a:cubicBezTo>
                    <a:pt x="657" y="9953"/>
                    <a:pt x="592" y="10373"/>
                    <a:pt x="500" y="10793"/>
                  </a:cubicBezTo>
                  <a:cubicBezTo>
                    <a:pt x="329" y="11647"/>
                    <a:pt x="146" y="12500"/>
                    <a:pt x="53" y="13366"/>
                  </a:cubicBezTo>
                  <a:cubicBezTo>
                    <a:pt x="27" y="13576"/>
                    <a:pt x="14" y="13839"/>
                    <a:pt x="1" y="14049"/>
                  </a:cubicBezTo>
                  <a:lnTo>
                    <a:pt x="1" y="14351"/>
                  </a:lnTo>
                  <a:lnTo>
                    <a:pt x="1" y="14535"/>
                  </a:lnTo>
                  <a:lnTo>
                    <a:pt x="1" y="14693"/>
                  </a:lnTo>
                  <a:cubicBezTo>
                    <a:pt x="1" y="15126"/>
                    <a:pt x="27" y="15519"/>
                    <a:pt x="41" y="15913"/>
                  </a:cubicBezTo>
                  <a:cubicBezTo>
                    <a:pt x="79" y="16688"/>
                    <a:pt x="146" y="17424"/>
                    <a:pt x="211" y="18080"/>
                  </a:cubicBezTo>
                  <a:cubicBezTo>
                    <a:pt x="289" y="18749"/>
                    <a:pt x="368" y="19353"/>
                    <a:pt x="447" y="19892"/>
                  </a:cubicBezTo>
                  <a:cubicBezTo>
                    <a:pt x="526" y="20430"/>
                    <a:pt x="618" y="20902"/>
                    <a:pt x="683" y="21284"/>
                  </a:cubicBezTo>
                  <a:cubicBezTo>
                    <a:pt x="828" y="22045"/>
                    <a:pt x="933" y="22492"/>
                    <a:pt x="933" y="22492"/>
                  </a:cubicBezTo>
                  <a:cubicBezTo>
                    <a:pt x="1012" y="22819"/>
                    <a:pt x="1275" y="23095"/>
                    <a:pt x="1642" y="23148"/>
                  </a:cubicBezTo>
                  <a:cubicBezTo>
                    <a:pt x="1684" y="23154"/>
                    <a:pt x="1724" y="23156"/>
                    <a:pt x="1763" y="23156"/>
                  </a:cubicBezTo>
                  <a:cubicBezTo>
                    <a:pt x="2169" y="23156"/>
                    <a:pt x="2446" y="22854"/>
                    <a:pt x="2614" y="22399"/>
                  </a:cubicBezTo>
                  <a:cubicBezTo>
                    <a:pt x="2614" y="22399"/>
                    <a:pt x="2693" y="21966"/>
                    <a:pt x="2784" y="21205"/>
                  </a:cubicBezTo>
                  <a:cubicBezTo>
                    <a:pt x="2863" y="20430"/>
                    <a:pt x="2981" y="19341"/>
                    <a:pt x="3087" y="18040"/>
                  </a:cubicBezTo>
                  <a:cubicBezTo>
                    <a:pt x="3139" y="17397"/>
                    <a:pt x="3192" y="16701"/>
                    <a:pt x="3257" y="15966"/>
                  </a:cubicBezTo>
                  <a:cubicBezTo>
                    <a:pt x="3283" y="15598"/>
                    <a:pt x="3323" y="15231"/>
                    <a:pt x="3362" y="14863"/>
                  </a:cubicBezTo>
                  <a:lnTo>
                    <a:pt x="3440" y="14312"/>
                  </a:lnTo>
                  <a:cubicBezTo>
                    <a:pt x="3467" y="14128"/>
                    <a:pt x="3493" y="13958"/>
                    <a:pt x="3519" y="13774"/>
                  </a:cubicBezTo>
                  <a:cubicBezTo>
                    <a:pt x="3624" y="13012"/>
                    <a:pt x="3703" y="12185"/>
                    <a:pt x="3808" y="11332"/>
                  </a:cubicBezTo>
                  <a:cubicBezTo>
                    <a:pt x="3861" y="10898"/>
                    <a:pt x="3927" y="10465"/>
                    <a:pt x="3992" y="10019"/>
                  </a:cubicBezTo>
                  <a:cubicBezTo>
                    <a:pt x="4071" y="9572"/>
                    <a:pt x="4149" y="9112"/>
                    <a:pt x="4228" y="8587"/>
                  </a:cubicBezTo>
                  <a:cubicBezTo>
                    <a:pt x="4347" y="7695"/>
                    <a:pt x="4478" y="6789"/>
                    <a:pt x="4596" y="5909"/>
                  </a:cubicBezTo>
                  <a:cubicBezTo>
                    <a:pt x="4701" y="5042"/>
                    <a:pt x="4846" y="4202"/>
                    <a:pt x="4963" y="3376"/>
                  </a:cubicBezTo>
                  <a:cubicBezTo>
                    <a:pt x="5082" y="2548"/>
                    <a:pt x="5213" y="1760"/>
                    <a:pt x="5331" y="999"/>
                  </a:cubicBezTo>
                  <a:cubicBezTo>
                    <a:pt x="5384" y="657"/>
                    <a:pt x="5436" y="316"/>
                    <a:pt x="5489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1607807" y="2487095"/>
              <a:ext cx="578579" cy="904698"/>
            </a:xfrm>
            <a:custGeom>
              <a:avLst/>
              <a:gdLst/>
              <a:ahLst/>
              <a:cxnLst/>
              <a:rect l="l" t="t" r="r" b="b"/>
              <a:pathLst>
                <a:path w="13157" h="20573" extrusionOk="0">
                  <a:moveTo>
                    <a:pt x="5051" y="1"/>
                  </a:moveTo>
                  <a:cubicBezTo>
                    <a:pt x="3743" y="1"/>
                    <a:pt x="2621" y="490"/>
                    <a:pt x="2194" y="1955"/>
                  </a:cubicBezTo>
                  <a:cubicBezTo>
                    <a:pt x="907" y="6380"/>
                    <a:pt x="1" y="4489"/>
                    <a:pt x="2863" y="19929"/>
                  </a:cubicBezTo>
                  <a:cubicBezTo>
                    <a:pt x="2863" y="19929"/>
                    <a:pt x="5724" y="20573"/>
                    <a:pt x="8448" y="20573"/>
                  </a:cubicBezTo>
                  <a:cubicBezTo>
                    <a:pt x="10072" y="20573"/>
                    <a:pt x="11647" y="20344"/>
                    <a:pt x="12540" y="19614"/>
                  </a:cubicBezTo>
                  <a:cubicBezTo>
                    <a:pt x="12540" y="19614"/>
                    <a:pt x="13156" y="7127"/>
                    <a:pt x="11069" y="1981"/>
                  </a:cubicBezTo>
                  <a:cubicBezTo>
                    <a:pt x="11069" y="1981"/>
                    <a:pt x="7683" y="1"/>
                    <a:pt x="5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1990606" y="2045854"/>
              <a:ext cx="330296" cy="895991"/>
            </a:xfrm>
            <a:custGeom>
              <a:avLst/>
              <a:gdLst/>
              <a:ahLst/>
              <a:cxnLst/>
              <a:rect l="l" t="t" r="r" b="b"/>
              <a:pathLst>
                <a:path w="7511" h="20375" extrusionOk="0">
                  <a:moveTo>
                    <a:pt x="355" y="2273"/>
                  </a:moveTo>
                  <a:lnTo>
                    <a:pt x="355" y="2287"/>
                  </a:lnTo>
                  <a:lnTo>
                    <a:pt x="372" y="2321"/>
                  </a:lnTo>
                  <a:lnTo>
                    <a:pt x="369" y="2299"/>
                  </a:lnTo>
                  <a:lnTo>
                    <a:pt x="355" y="2273"/>
                  </a:lnTo>
                  <a:close/>
                  <a:moveTo>
                    <a:pt x="1850" y="1"/>
                  </a:moveTo>
                  <a:cubicBezTo>
                    <a:pt x="1636" y="1"/>
                    <a:pt x="1419" y="43"/>
                    <a:pt x="1209" y="134"/>
                  </a:cubicBezTo>
                  <a:cubicBezTo>
                    <a:pt x="381" y="475"/>
                    <a:pt x="1" y="1433"/>
                    <a:pt x="355" y="2260"/>
                  </a:cubicBezTo>
                  <a:lnTo>
                    <a:pt x="355" y="2273"/>
                  </a:lnTo>
                  <a:lnTo>
                    <a:pt x="369" y="2287"/>
                  </a:lnTo>
                  <a:lnTo>
                    <a:pt x="395" y="2366"/>
                  </a:lnTo>
                  <a:lnTo>
                    <a:pt x="372" y="2321"/>
                  </a:lnTo>
                  <a:lnTo>
                    <a:pt x="407" y="2536"/>
                  </a:lnTo>
                  <a:lnTo>
                    <a:pt x="500" y="3113"/>
                  </a:lnTo>
                  <a:cubicBezTo>
                    <a:pt x="565" y="3507"/>
                    <a:pt x="617" y="3927"/>
                    <a:pt x="657" y="4347"/>
                  </a:cubicBezTo>
                  <a:lnTo>
                    <a:pt x="959" y="6882"/>
                  </a:lnTo>
                  <a:cubicBezTo>
                    <a:pt x="1064" y="7735"/>
                    <a:pt x="1156" y="8589"/>
                    <a:pt x="1261" y="9442"/>
                  </a:cubicBezTo>
                  <a:cubicBezTo>
                    <a:pt x="1366" y="10295"/>
                    <a:pt x="1484" y="11162"/>
                    <a:pt x="1603" y="12015"/>
                  </a:cubicBezTo>
                  <a:lnTo>
                    <a:pt x="1629" y="12160"/>
                  </a:lnTo>
                  <a:cubicBezTo>
                    <a:pt x="1642" y="12265"/>
                    <a:pt x="1681" y="12382"/>
                    <a:pt x="1734" y="12475"/>
                  </a:cubicBezTo>
                  <a:cubicBezTo>
                    <a:pt x="2102" y="13144"/>
                    <a:pt x="2482" y="13800"/>
                    <a:pt x="2876" y="14444"/>
                  </a:cubicBezTo>
                  <a:cubicBezTo>
                    <a:pt x="3073" y="14772"/>
                    <a:pt x="3283" y="15087"/>
                    <a:pt x="3480" y="15402"/>
                  </a:cubicBezTo>
                  <a:lnTo>
                    <a:pt x="4097" y="16361"/>
                  </a:lnTo>
                  <a:cubicBezTo>
                    <a:pt x="4504" y="17004"/>
                    <a:pt x="4924" y="17634"/>
                    <a:pt x="5291" y="18291"/>
                  </a:cubicBezTo>
                  <a:cubicBezTo>
                    <a:pt x="5396" y="18462"/>
                    <a:pt x="5502" y="18619"/>
                    <a:pt x="5580" y="18789"/>
                  </a:cubicBezTo>
                  <a:cubicBezTo>
                    <a:pt x="5659" y="18961"/>
                    <a:pt x="5712" y="19145"/>
                    <a:pt x="5764" y="19328"/>
                  </a:cubicBezTo>
                  <a:cubicBezTo>
                    <a:pt x="5817" y="19512"/>
                    <a:pt x="5869" y="19696"/>
                    <a:pt x="5974" y="19853"/>
                  </a:cubicBezTo>
                  <a:cubicBezTo>
                    <a:pt x="6067" y="20011"/>
                    <a:pt x="6184" y="20169"/>
                    <a:pt x="6382" y="20286"/>
                  </a:cubicBezTo>
                  <a:cubicBezTo>
                    <a:pt x="6460" y="20326"/>
                    <a:pt x="6552" y="20352"/>
                    <a:pt x="6644" y="20365"/>
                  </a:cubicBezTo>
                  <a:cubicBezTo>
                    <a:pt x="6685" y="20372"/>
                    <a:pt x="6725" y="20375"/>
                    <a:pt x="6764" y="20375"/>
                  </a:cubicBezTo>
                  <a:cubicBezTo>
                    <a:pt x="7121" y="20375"/>
                    <a:pt x="7424" y="20114"/>
                    <a:pt x="7471" y="19748"/>
                  </a:cubicBezTo>
                  <a:cubicBezTo>
                    <a:pt x="7511" y="19525"/>
                    <a:pt x="7458" y="19341"/>
                    <a:pt x="7392" y="19157"/>
                  </a:cubicBezTo>
                  <a:cubicBezTo>
                    <a:pt x="7327" y="18987"/>
                    <a:pt x="7222" y="18829"/>
                    <a:pt x="7103" y="18672"/>
                  </a:cubicBezTo>
                  <a:cubicBezTo>
                    <a:pt x="6986" y="18514"/>
                    <a:pt x="6881" y="18369"/>
                    <a:pt x="6788" y="18199"/>
                  </a:cubicBezTo>
                  <a:cubicBezTo>
                    <a:pt x="6709" y="18028"/>
                    <a:pt x="6657" y="17844"/>
                    <a:pt x="6578" y="17674"/>
                  </a:cubicBezTo>
                  <a:cubicBezTo>
                    <a:pt x="6303" y="16965"/>
                    <a:pt x="6053" y="16256"/>
                    <a:pt x="5804" y="15533"/>
                  </a:cubicBezTo>
                  <a:lnTo>
                    <a:pt x="5436" y="14457"/>
                  </a:lnTo>
                  <a:cubicBezTo>
                    <a:pt x="5305" y="14103"/>
                    <a:pt x="5186" y="13735"/>
                    <a:pt x="5055" y="13380"/>
                  </a:cubicBezTo>
                  <a:cubicBezTo>
                    <a:pt x="4832" y="12776"/>
                    <a:pt x="4582" y="12172"/>
                    <a:pt x="4334" y="11582"/>
                  </a:cubicBezTo>
                  <a:cubicBezTo>
                    <a:pt x="4241" y="9928"/>
                    <a:pt x="4162" y="8274"/>
                    <a:pt x="4045" y="6606"/>
                  </a:cubicBezTo>
                  <a:cubicBezTo>
                    <a:pt x="3992" y="5739"/>
                    <a:pt x="3940" y="4873"/>
                    <a:pt x="3847" y="4006"/>
                  </a:cubicBezTo>
                  <a:cubicBezTo>
                    <a:pt x="3808" y="3573"/>
                    <a:pt x="3768" y="3127"/>
                    <a:pt x="3703" y="2681"/>
                  </a:cubicBezTo>
                  <a:cubicBezTo>
                    <a:pt x="3677" y="2457"/>
                    <a:pt x="3651" y="2221"/>
                    <a:pt x="3611" y="1972"/>
                  </a:cubicBezTo>
                  <a:cubicBezTo>
                    <a:pt x="3585" y="1853"/>
                    <a:pt x="3558" y="1722"/>
                    <a:pt x="3520" y="1578"/>
                  </a:cubicBezTo>
                  <a:lnTo>
                    <a:pt x="3493" y="1459"/>
                  </a:lnTo>
                  <a:cubicBezTo>
                    <a:pt x="3480" y="1420"/>
                    <a:pt x="3480" y="1380"/>
                    <a:pt x="3453" y="1289"/>
                  </a:cubicBezTo>
                  <a:cubicBezTo>
                    <a:pt x="3427" y="1210"/>
                    <a:pt x="3388" y="1131"/>
                    <a:pt x="3362" y="1053"/>
                  </a:cubicBezTo>
                  <a:lnTo>
                    <a:pt x="3336" y="986"/>
                  </a:lnTo>
                  <a:cubicBezTo>
                    <a:pt x="3071" y="370"/>
                    <a:pt x="2477" y="1"/>
                    <a:pt x="1850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1606663" y="1849024"/>
              <a:ext cx="509890" cy="277790"/>
            </a:xfrm>
            <a:custGeom>
              <a:avLst/>
              <a:gdLst/>
              <a:ahLst/>
              <a:cxnLst/>
              <a:rect l="l" t="t" r="r" b="b"/>
              <a:pathLst>
                <a:path w="11595" h="6317" extrusionOk="0">
                  <a:moveTo>
                    <a:pt x="5030" y="1"/>
                  </a:moveTo>
                  <a:lnTo>
                    <a:pt x="5030" y="1"/>
                  </a:lnTo>
                  <a:cubicBezTo>
                    <a:pt x="5030" y="1"/>
                    <a:pt x="5407" y="3507"/>
                    <a:pt x="2372" y="3507"/>
                  </a:cubicBezTo>
                  <a:cubicBezTo>
                    <a:pt x="2360" y="3507"/>
                    <a:pt x="2349" y="3507"/>
                    <a:pt x="2338" y="3507"/>
                  </a:cubicBezTo>
                  <a:cubicBezTo>
                    <a:pt x="2336" y="3507"/>
                    <a:pt x="2334" y="3507"/>
                    <a:pt x="2332" y="3507"/>
                  </a:cubicBezTo>
                  <a:cubicBezTo>
                    <a:pt x="1504" y="3507"/>
                    <a:pt x="1" y="6316"/>
                    <a:pt x="1" y="6316"/>
                  </a:cubicBezTo>
                  <a:lnTo>
                    <a:pt x="11594" y="5765"/>
                  </a:lnTo>
                  <a:cubicBezTo>
                    <a:pt x="11594" y="5765"/>
                    <a:pt x="10640" y="3230"/>
                    <a:pt x="10258" y="3230"/>
                  </a:cubicBezTo>
                  <a:cubicBezTo>
                    <a:pt x="10257" y="3230"/>
                    <a:pt x="10256" y="3230"/>
                    <a:pt x="10255" y="3230"/>
                  </a:cubicBezTo>
                  <a:cubicBezTo>
                    <a:pt x="10233" y="3231"/>
                    <a:pt x="10211" y="3231"/>
                    <a:pt x="10189" y="3231"/>
                  </a:cubicBezTo>
                  <a:cubicBezTo>
                    <a:pt x="7724" y="3231"/>
                    <a:pt x="7918" y="1012"/>
                    <a:pt x="7918" y="1012"/>
                  </a:cubicBezTo>
                  <a:lnTo>
                    <a:pt x="7918" y="1012"/>
                  </a:lnTo>
                  <a:lnTo>
                    <a:pt x="6224" y="1038"/>
                  </a:lnTo>
                  <a:lnTo>
                    <a:pt x="503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1558775" y="1985741"/>
              <a:ext cx="634515" cy="621411"/>
            </a:xfrm>
            <a:custGeom>
              <a:avLst/>
              <a:gdLst/>
              <a:ahLst/>
              <a:cxnLst/>
              <a:rect l="l" t="t" r="r" b="b"/>
              <a:pathLst>
                <a:path w="14429" h="14131" extrusionOk="0">
                  <a:moveTo>
                    <a:pt x="10928" y="1"/>
                  </a:moveTo>
                  <a:cubicBezTo>
                    <a:pt x="10752" y="1"/>
                    <a:pt x="10648" y="16"/>
                    <a:pt x="10648" y="16"/>
                  </a:cubicBezTo>
                  <a:cubicBezTo>
                    <a:pt x="10648" y="16"/>
                    <a:pt x="10031" y="2052"/>
                    <a:pt x="7431" y="2210"/>
                  </a:cubicBezTo>
                  <a:cubicBezTo>
                    <a:pt x="7373" y="2212"/>
                    <a:pt x="7315" y="2213"/>
                    <a:pt x="7258" y="2213"/>
                  </a:cubicBezTo>
                  <a:cubicBezTo>
                    <a:pt x="4808" y="2213"/>
                    <a:pt x="4031" y="332"/>
                    <a:pt x="4031" y="332"/>
                  </a:cubicBezTo>
                  <a:cubicBezTo>
                    <a:pt x="4031" y="332"/>
                    <a:pt x="4002" y="330"/>
                    <a:pt x="3951" y="330"/>
                  </a:cubicBezTo>
                  <a:cubicBezTo>
                    <a:pt x="3598" y="330"/>
                    <a:pt x="2142" y="390"/>
                    <a:pt x="1247" y="1343"/>
                  </a:cubicBezTo>
                  <a:cubicBezTo>
                    <a:pt x="0" y="2656"/>
                    <a:pt x="2429" y="7815"/>
                    <a:pt x="2429" y="7815"/>
                  </a:cubicBezTo>
                  <a:cubicBezTo>
                    <a:pt x="2429" y="7815"/>
                    <a:pt x="3466" y="11662"/>
                    <a:pt x="3309" y="13356"/>
                  </a:cubicBezTo>
                  <a:cubicBezTo>
                    <a:pt x="3309" y="13356"/>
                    <a:pt x="4927" y="14130"/>
                    <a:pt x="7429" y="14130"/>
                  </a:cubicBezTo>
                  <a:cubicBezTo>
                    <a:pt x="7613" y="14130"/>
                    <a:pt x="7802" y="14126"/>
                    <a:pt x="7995" y="14117"/>
                  </a:cubicBezTo>
                  <a:cubicBezTo>
                    <a:pt x="10831" y="13986"/>
                    <a:pt x="12736" y="13080"/>
                    <a:pt x="12736" y="13080"/>
                  </a:cubicBezTo>
                  <a:cubicBezTo>
                    <a:pt x="12421" y="11400"/>
                    <a:pt x="12709" y="7001"/>
                    <a:pt x="12709" y="7001"/>
                  </a:cubicBezTo>
                  <a:lnTo>
                    <a:pt x="14429" y="5571"/>
                  </a:lnTo>
                  <a:cubicBezTo>
                    <a:pt x="14429" y="5571"/>
                    <a:pt x="14192" y="1816"/>
                    <a:pt x="13077" y="818"/>
                  </a:cubicBezTo>
                  <a:cubicBezTo>
                    <a:pt x="12276" y="102"/>
                    <a:pt x="11374" y="1"/>
                    <a:pt x="10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1761982" y="1540938"/>
              <a:ext cx="349953" cy="473831"/>
            </a:xfrm>
            <a:custGeom>
              <a:avLst/>
              <a:gdLst/>
              <a:ahLst/>
              <a:cxnLst/>
              <a:rect l="l" t="t" r="r" b="b"/>
              <a:pathLst>
                <a:path w="7958" h="10775" extrusionOk="0">
                  <a:moveTo>
                    <a:pt x="4072" y="1"/>
                  </a:moveTo>
                  <a:cubicBezTo>
                    <a:pt x="2864" y="1"/>
                    <a:pt x="1723" y="628"/>
                    <a:pt x="999" y="1611"/>
                  </a:cubicBezTo>
                  <a:lnTo>
                    <a:pt x="894" y="1769"/>
                  </a:lnTo>
                  <a:cubicBezTo>
                    <a:pt x="250" y="2635"/>
                    <a:pt x="1" y="4079"/>
                    <a:pt x="224" y="5142"/>
                  </a:cubicBezTo>
                  <a:lnTo>
                    <a:pt x="1536" y="7558"/>
                  </a:lnTo>
                  <a:cubicBezTo>
                    <a:pt x="1536" y="7558"/>
                    <a:pt x="1156" y="9685"/>
                    <a:pt x="526" y="10066"/>
                  </a:cubicBezTo>
                  <a:cubicBezTo>
                    <a:pt x="103" y="10321"/>
                    <a:pt x="1262" y="10774"/>
                    <a:pt x="2405" y="10774"/>
                  </a:cubicBezTo>
                  <a:cubicBezTo>
                    <a:pt x="3147" y="10774"/>
                    <a:pt x="3881" y="10584"/>
                    <a:pt x="4176" y="10026"/>
                  </a:cubicBezTo>
                  <a:lnTo>
                    <a:pt x="4215" y="8307"/>
                  </a:lnTo>
                  <a:cubicBezTo>
                    <a:pt x="4215" y="8307"/>
                    <a:pt x="4855" y="8623"/>
                    <a:pt x="5569" y="8623"/>
                  </a:cubicBezTo>
                  <a:cubicBezTo>
                    <a:pt x="5830" y="8623"/>
                    <a:pt x="6102" y="8581"/>
                    <a:pt x="6355" y="8465"/>
                  </a:cubicBezTo>
                  <a:cubicBezTo>
                    <a:pt x="6854" y="8255"/>
                    <a:pt x="7957" y="7125"/>
                    <a:pt x="7760" y="3173"/>
                  </a:cubicBezTo>
                  <a:cubicBezTo>
                    <a:pt x="7668" y="1230"/>
                    <a:pt x="6513" y="153"/>
                    <a:pt x="4320" y="9"/>
                  </a:cubicBezTo>
                  <a:cubicBezTo>
                    <a:pt x="4237" y="4"/>
                    <a:pt x="4155" y="1"/>
                    <a:pt x="4072" y="1"/>
                  </a:cubicBezTo>
                  <a:close/>
                </a:path>
              </a:pathLst>
            </a:custGeom>
            <a:solidFill>
              <a:srgbClr val="FFC0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946763" y="1906763"/>
              <a:ext cx="12137" cy="23747"/>
            </a:xfrm>
            <a:custGeom>
              <a:avLst/>
              <a:gdLst/>
              <a:ahLst/>
              <a:cxnLst/>
              <a:rect l="l" t="t" r="r" b="b"/>
              <a:pathLst>
                <a:path w="276" h="540" extrusionOk="0">
                  <a:moveTo>
                    <a:pt x="13" y="1"/>
                  </a:moveTo>
                  <a:lnTo>
                    <a:pt x="0" y="447"/>
                  </a:lnTo>
                  <a:cubicBezTo>
                    <a:pt x="92" y="473"/>
                    <a:pt x="184" y="513"/>
                    <a:pt x="275" y="539"/>
                  </a:cubicBezTo>
                  <a:lnTo>
                    <a:pt x="184" y="67"/>
                  </a:lnTo>
                  <a:cubicBezTo>
                    <a:pt x="184" y="67"/>
                    <a:pt x="118" y="41"/>
                    <a:pt x="13" y="1"/>
                  </a:cubicBezTo>
                  <a:close/>
                </a:path>
              </a:pathLst>
            </a:custGeom>
            <a:solidFill>
              <a:srgbClr val="FFA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877459" y="1883676"/>
              <a:ext cx="69876" cy="42744"/>
            </a:xfrm>
            <a:custGeom>
              <a:avLst/>
              <a:gdLst/>
              <a:ahLst/>
              <a:cxnLst/>
              <a:rect l="l" t="t" r="r" b="b"/>
              <a:pathLst>
                <a:path w="1589" h="972" extrusionOk="0">
                  <a:moveTo>
                    <a:pt x="1" y="0"/>
                  </a:moveTo>
                  <a:cubicBezTo>
                    <a:pt x="1" y="1"/>
                    <a:pt x="788" y="671"/>
                    <a:pt x="1576" y="972"/>
                  </a:cubicBezTo>
                  <a:lnTo>
                    <a:pt x="1589" y="526"/>
                  </a:lnTo>
                  <a:cubicBezTo>
                    <a:pt x="1209" y="408"/>
                    <a:pt x="316" y="119"/>
                    <a:pt x="1" y="0"/>
                  </a:cubicBezTo>
                  <a:close/>
                </a:path>
              </a:pathLst>
            </a:custGeom>
            <a:solidFill>
              <a:srgbClr val="FFA9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2276397" y="2137321"/>
              <a:ext cx="158354" cy="234079"/>
            </a:xfrm>
            <a:custGeom>
              <a:avLst/>
              <a:gdLst/>
              <a:ahLst/>
              <a:cxnLst/>
              <a:rect l="l" t="t" r="r" b="b"/>
              <a:pathLst>
                <a:path w="3601" h="5323" extrusionOk="0">
                  <a:moveTo>
                    <a:pt x="3136" y="1"/>
                  </a:moveTo>
                  <a:cubicBezTo>
                    <a:pt x="3094" y="1"/>
                    <a:pt x="3050" y="8"/>
                    <a:pt x="3007" y="23"/>
                  </a:cubicBezTo>
                  <a:lnTo>
                    <a:pt x="1406" y="522"/>
                  </a:lnTo>
                  <a:cubicBezTo>
                    <a:pt x="1261" y="561"/>
                    <a:pt x="1169" y="679"/>
                    <a:pt x="1129" y="811"/>
                  </a:cubicBezTo>
                  <a:lnTo>
                    <a:pt x="79" y="4802"/>
                  </a:lnTo>
                  <a:cubicBezTo>
                    <a:pt x="1" y="5072"/>
                    <a:pt x="211" y="5323"/>
                    <a:pt x="471" y="5323"/>
                  </a:cubicBezTo>
                  <a:cubicBezTo>
                    <a:pt x="515" y="5323"/>
                    <a:pt x="559" y="5316"/>
                    <a:pt x="604" y="5301"/>
                  </a:cubicBezTo>
                  <a:lnTo>
                    <a:pt x="2206" y="4788"/>
                  </a:lnTo>
                  <a:cubicBezTo>
                    <a:pt x="2337" y="4749"/>
                    <a:pt x="2442" y="4644"/>
                    <a:pt x="2482" y="4499"/>
                  </a:cubicBezTo>
                  <a:lnTo>
                    <a:pt x="3533" y="522"/>
                  </a:lnTo>
                  <a:cubicBezTo>
                    <a:pt x="3600" y="252"/>
                    <a:pt x="3387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1706574" y="2222588"/>
              <a:ext cx="719959" cy="390894"/>
            </a:xfrm>
            <a:custGeom>
              <a:avLst/>
              <a:gdLst/>
              <a:ahLst/>
              <a:cxnLst/>
              <a:rect l="l" t="t" r="r" b="b"/>
              <a:pathLst>
                <a:path w="16372" h="8889" extrusionOk="0">
                  <a:moveTo>
                    <a:pt x="2586" y="1"/>
                  </a:moveTo>
                  <a:cubicBezTo>
                    <a:pt x="1720" y="854"/>
                    <a:pt x="893" y="1746"/>
                    <a:pt x="0" y="2587"/>
                  </a:cubicBezTo>
                  <a:cubicBezTo>
                    <a:pt x="66" y="2679"/>
                    <a:pt x="118" y="2784"/>
                    <a:pt x="184" y="2876"/>
                  </a:cubicBezTo>
                  <a:cubicBezTo>
                    <a:pt x="459" y="3336"/>
                    <a:pt x="762" y="3821"/>
                    <a:pt x="1103" y="4320"/>
                  </a:cubicBezTo>
                  <a:cubicBezTo>
                    <a:pt x="1445" y="4832"/>
                    <a:pt x="1825" y="5370"/>
                    <a:pt x="2245" y="5909"/>
                  </a:cubicBezTo>
                  <a:cubicBezTo>
                    <a:pt x="2679" y="6447"/>
                    <a:pt x="3151" y="6998"/>
                    <a:pt x="3742" y="7549"/>
                  </a:cubicBezTo>
                  <a:cubicBezTo>
                    <a:pt x="4031" y="7812"/>
                    <a:pt x="4359" y="8088"/>
                    <a:pt x="4779" y="8351"/>
                  </a:cubicBezTo>
                  <a:cubicBezTo>
                    <a:pt x="4990" y="8469"/>
                    <a:pt x="5212" y="8600"/>
                    <a:pt x="5501" y="8705"/>
                  </a:cubicBezTo>
                  <a:cubicBezTo>
                    <a:pt x="5777" y="8810"/>
                    <a:pt x="6119" y="8889"/>
                    <a:pt x="6525" y="8889"/>
                  </a:cubicBezTo>
                  <a:lnTo>
                    <a:pt x="6670" y="8889"/>
                  </a:lnTo>
                  <a:lnTo>
                    <a:pt x="6735" y="8876"/>
                  </a:lnTo>
                  <a:lnTo>
                    <a:pt x="6840" y="8862"/>
                  </a:lnTo>
                  <a:lnTo>
                    <a:pt x="6971" y="8850"/>
                  </a:lnTo>
                  <a:cubicBezTo>
                    <a:pt x="7116" y="8824"/>
                    <a:pt x="7234" y="8797"/>
                    <a:pt x="7353" y="8771"/>
                  </a:cubicBezTo>
                  <a:cubicBezTo>
                    <a:pt x="7575" y="8705"/>
                    <a:pt x="7785" y="8640"/>
                    <a:pt x="7983" y="8561"/>
                  </a:cubicBezTo>
                  <a:cubicBezTo>
                    <a:pt x="8363" y="8403"/>
                    <a:pt x="8705" y="8232"/>
                    <a:pt x="9033" y="8048"/>
                  </a:cubicBezTo>
                  <a:cubicBezTo>
                    <a:pt x="9676" y="7681"/>
                    <a:pt x="10241" y="7274"/>
                    <a:pt x="10779" y="6893"/>
                  </a:cubicBezTo>
                  <a:cubicBezTo>
                    <a:pt x="11318" y="6499"/>
                    <a:pt x="11803" y="6105"/>
                    <a:pt x="12276" y="5725"/>
                  </a:cubicBezTo>
                  <a:cubicBezTo>
                    <a:pt x="12736" y="5344"/>
                    <a:pt x="13168" y="4990"/>
                    <a:pt x="13562" y="4661"/>
                  </a:cubicBezTo>
                  <a:cubicBezTo>
                    <a:pt x="13772" y="4491"/>
                    <a:pt x="13956" y="4333"/>
                    <a:pt x="14140" y="4188"/>
                  </a:cubicBezTo>
                  <a:cubicBezTo>
                    <a:pt x="14324" y="4031"/>
                    <a:pt x="14495" y="3887"/>
                    <a:pt x="14665" y="3782"/>
                  </a:cubicBezTo>
                  <a:cubicBezTo>
                    <a:pt x="15033" y="3572"/>
                    <a:pt x="15374" y="3414"/>
                    <a:pt x="15610" y="3217"/>
                  </a:cubicBezTo>
                  <a:cubicBezTo>
                    <a:pt x="15847" y="3047"/>
                    <a:pt x="16004" y="2863"/>
                    <a:pt x="16097" y="2718"/>
                  </a:cubicBezTo>
                  <a:cubicBezTo>
                    <a:pt x="16188" y="2574"/>
                    <a:pt x="16228" y="2469"/>
                    <a:pt x="16228" y="2469"/>
                  </a:cubicBezTo>
                  <a:cubicBezTo>
                    <a:pt x="16372" y="2062"/>
                    <a:pt x="16162" y="1615"/>
                    <a:pt x="15742" y="1471"/>
                  </a:cubicBezTo>
                  <a:cubicBezTo>
                    <a:pt x="15650" y="1445"/>
                    <a:pt x="15545" y="1431"/>
                    <a:pt x="15440" y="1431"/>
                  </a:cubicBezTo>
                  <a:lnTo>
                    <a:pt x="15400" y="1445"/>
                  </a:lnTo>
                  <a:cubicBezTo>
                    <a:pt x="15400" y="1445"/>
                    <a:pt x="15295" y="1445"/>
                    <a:pt x="15138" y="1497"/>
                  </a:cubicBezTo>
                  <a:cubicBezTo>
                    <a:pt x="14980" y="1563"/>
                    <a:pt x="14770" y="1655"/>
                    <a:pt x="14547" y="1839"/>
                  </a:cubicBezTo>
                  <a:cubicBezTo>
                    <a:pt x="14311" y="2009"/>
                    <a:pt x="14075" y="2298"/>
                    <a:pt x="13772" y="2574"/>
                  </a:cubicBezTo>
                  <a:cubicBezTo>
                    <a:pt x="13615" y="2718"/>
                    <a:pt x="13445" y="2837"/>
                    <a:pt x="13247" y="2954"/>
                  </a:cubicBezTo>
                  <a:cubicBezTo>
                    <a:pt x="13051" y="3086"/>
                    <a:pt x="12841" y="3204"/>
                    <a:pt x="12631" y="3348"/>
                  </a:cubicBezTo>
                  <a:cubicBezTo>
                    <a:pt x="12197" y="3598"/>
                    <a:pt x="11724" y="3887"/>
                    <a:pt x="11225" y="4150"/>
                  </a:cubicBezTo>
                  <a:cubicBezTo>
                    <a:pt x="10714" y="4425"/>
                    <a:pt x="10175" y="4701"/>
                    <a:pt x="9624" y="4964"/>
                  </a:cubicBezTo>
                  <a:cubicBezTo>
                    <a:pt x="9060" y="5226"/>
                    <a:pt x="8482" y="5475"/>
                    <a:pt x="7917" y="5673"/>
                  </a:cubicBezTo>
                  <a:cubicBezTo>
                    <a:pt x="7628" y="5778"/>
                    <a:pt x="7353" y="5869"/>
                    <a:pt x="7103" y="5935"/>
                  </a:cubicBezTo>
                  <a:cubicBezTo>
                    <a:pt x="6932" y="5980"/>
                    <a:pt x="6761" y="6000"/>
                    <a:pt x="6658" y="6000"/>
                  </a:cubicBezTo>
                  <a:cubicBezTo>
                    <a:pt x="6610" y="6000"/>
                    <a:pt x="6577" y="5996"/>
                    <a:pt x="6565" y="5988"/>
                  </a:cubicBezTo>
                  <a:cubicBezTo>
                    <a:pt x="6630" y="5988"/>
                    <a:pt x="6630" y="5988"/>
                    <a:pt x="6604" y="5961"/>
                  </a:cubicBezTo>
                  <a:cubicBezTo>
                    <a:pt x="6565" y="5935"/>
                    <a:pt x="6499" y="5895"/>
                    <a:pt x="6434" y="5843"/>
                  </a:cubicBezTo>
                  <a:cubicBezTo>
                    <a:pt x="6276" y="5725"/>
                    <a:pt x="6105" y="5541"/>
                    <a:pt x="5921" y="5344"/>
                  </a:cubicBezTo>
                  <a:cubicBezTo>
                    <a:pt x="5567" y="4937"/>
                    <a:pt x="5212" y="4465"/>
                    <a:pt x="4884" y="3978"/>
                  </a:cubicBezTo>
                  <a:cubicBezTo>
                    <a:pt x="4228" y="3007"/>
                    <a:pt x="3663" y="2009"/>
                    <a:pt x="3204" y="1142"/>
                  </a:cubicBezTo>
                  <a:cubicBezTo>
                    <a:pt x="2980" y="736"/>
                    <a:pt x="2770" y="355"/>
                    <a:pt x="2586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1685202" y="1478450"/>
              <a:ext cx="341246" cy="541596"/>
            </a:xfrm>
            <a:custGeom>
              <a:avLst/>
              <a:gdLst/>
              <a:ahLst/>
              <a:cxnLst/>
              <a:rect l="l" t="t" r="r" b="b"/>
              <a:pathLst>
                <a:path w="7760" h="12316" extrusionOk="0">
                  <a:moveTo>
                    <a:pt x="5592" y="0"/>
                  </a:moveTo>
                  <a:cubicBezTo>
                    <a:pt x="5018" y="0"/>
                    <a:pt x="4339" y="69"/>
                    <a:pt x="3900" y="196"/>
                  </a:cubicBezTo>
                  <a:cubicBezTo>
                    <a:pt x="3060" y="459"/>
                    <a:pt x="2258" y="970"/>
                    <a:pt x="1642" y="1601"/>
                  </a:cubicBezTo>
                  <a:cubicBezTo>
                    <a:pt x="998" y="2244"/>
                    <a:pt x="670" y="3137"/>
                    <a:pt x="408" y="4004"/>
                  </a:cubicBezTo>
                  <a:cubicBezTo>
                    <a:pt x="184" y="4739"/>
                    <a:pt x="0" y="5513"/>
                    <a:pt x="224" y="6236"/>
                  </a:cubicBezTo>
                  <a:cubicBezTo>
                    <a:pt x="447" y="6984"/>
                    <a:pt x="1064" y="7561"/>
                    <a:pt x="1300" y="8296"/>
                  </a:cubicBezTo>
                  <a:cubicBezTo>
                    <a:pt x="1458" y="8809"/>
                    <a:pt x="1458" y="9439"/>
                    <a:pt x="1891" y="9767"/>
                  </a:cubicBezTo>
                  <a:cubicBezTo>
                    <a:pt x="2088" y="9898"/>
                    <a:pt x="2325" y="9951"/>
                    <a:pt x="2508" y="10096"/>
                  </a:cubicBezTo>
                  <a:cubicBezTo>
                    <a:pt x="2705" y="10253"/>
                    <a:pt x="2810" y="10502"/>
                    <a:pt x="2915" y="10752"/>
                  </a:cubicBezTo>
                  <a:cubicBezTo>
                    <a:pt x="3131" y="11281"/>
                    <a:pt x="3271" y="12315"/>
                    <a:pt x="3756" y="12315"/>
                  </a:cubicBezTo>
                  <a:cubicBezTo>
                    <a:pt x="3801" y="12315"/>
                    <a:pt x="3849" y="12307"/>
                    <a:pt x="3900" y="12288"/>
                  </a:cubicBezTo>
                  <a:cubicBezTo>
                    <a:pt x="4504" y="12065"/>
                    <a:pt x="3598" y="10568"/>
                    <a:pt x="3585" y="9714"/>
                  </a:cubicBezTo>
                  <a:cubicBezTo>
                    <a:pt x="3559" y="8848"/>
                    <a:pt x="3571" y="8165"/>
                    <a:pt x="4005" y="7417"/>
                  </a:cubicBezTo>
                  <a:cubicBezTo>
                    <a:pt x="4425" y="6682"/>
                    <a:pt x="5120" y="6157"/>
                    <a:pt x="5686" y="5527"/>
                  </a:cubicBezTo>
                  <a:cubicBezTo>
                    <a:pt x="6512" y="4620"/>
                    <a:pt x="7471" y="3386"/>
                    <a:pt x="7681" y="2178"/>
                  </a:cubicBezTo>
                  <a:cubicBezTo>
                    <a:pt x="7760" y="1746"/>
                    <a:pt x="7510" y="1220"/>
                    <a:pt x="7221" y="826"/>
                  </a:cubicBezTo>
                  <a:cubicBezTo>
                    <a:pt x="6906" y="406"/>
                    <a:pt x="6631" y="78"/>
                    <a:pt x="6132" y="25"/>
                  </a:cubicBezTo>
                  <a:cubicBezTo>
                    <a:pt x="5974" y="8"/>
                    <a:pt x="5789" y="0"/>
                    <a:pt x="5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1996719" y="1532495"/>
              <a:ext cx="129594" cy="185531"/>
            </a:xfrm>
            <a:custGeom>
              <a:avLst/>
              <a:gdLst/>
              <a:ahLst/>
              <a:cxnLst/>
              <a:rect l="l" t="t" r="r" b="b"/>
              <a:pathLst>
                <a:path w="2947" h="4219" extrusionOk="0">
                  <a:moveTo>
                    <a:pt x="424" y="0"/>
                  </a:moveTo>
                  <a:cubicBezTo>
                    <a:pt x="132" y="0"/>
                    <a:pt x="0" y="197"/>
                    <a:pt x="230" y="727"/>
                  </a:cubicBezTo>
                  <a:cubicBezTo>
                    <a:pt x="794" y="2040"/>
                    <a:pt x="1726" y="3247"/>
                    <a:pt x="2777" y="4219"/>
                  </a:cubicBezTo>
                  <a:cubicBezTo>
                    <a:pt x="2947" y="3234"/>
                    <a:pt x="2947" y="2157"/>
                    <a:pt x="2474" y="1278"/>
                  </a:cubicBezTo>
                  <a:cubicBezTo>
                    <a:pt x="2204" y="772"/>
                    <a:pt x="1002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DC9-C365-4CC8-9D15-08531C4A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C5AFF-9598-4E41-993B-147936D2F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Pengunjung</a:t>
            </a:r>
            <a:r>
              <a:rPr lang="en-US" dirty="0"/>
              <a:t> </a:t>
            </a:r>
            <a:r>
              <a:rPr lang="en-US" dirty="0" err="1"/>
              <a:t>registrasi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1148A-EB6A-4A9E-BE0B-4A40A3382C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016" y="468630"/>
            <a:ext cx="3331845" cy="420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64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12DC-0FA6-42EE-9188-F61C8BAE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28DCF-1FC3-43E7-A6E1-59BB03A57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511D1-91B3-438C-994C-EA9CA47C1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65" y="1369264"/>
            <a:ext cx="4732020" cy="3107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808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82B7-5D5A-451E-B2EC-7567630D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EB409-CBE7-421B-BCB1-BBED38FF8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9B54B-275A-4871-ADC9-B8AE02D691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96" y="1431494"/>
            <a:ext cx="4434840" cy="2983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920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D095-6B18-408D-9A7E-05D62AFC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12760-5284-41BF-ADED-9CFBCCAA1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90C14-FF1D-42F1-8E2D-24026AF660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45" y="1428954"/>
            <a:ext cx="4442460" cy="298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695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9EA0F-AAD0-4678-BEE1-678B7D24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Perusahaan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5CAF4-7192-4C1B-944B-2AB43542F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698F-5C85-452C-86E4-AE1EEC6FFA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35" y="1287984"/>
            <a:ext cx="4602480" cy="327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107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93C-1A10-4702-A0EE-D3AD1E5B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671A8-A7CF-4A6C-9ABD-8EDBF8995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F8F1B-47F7-4E74-9E1D-A5D3E952E2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15" y="1380694"/>
            <a:ext cx="4312920" cy="3084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654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CC7E-F95A-47D2-980B-5AC7ED4B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026AD-6B63-46F0-89EA-342FA713C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A8992-EAB4-4DC6-89A2-22C7C87B7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95" y="1501979"/>
            <a:ext cx="4328160" cy="2842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641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48A3-8BCE-4C48-8D17-5E531096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Registrasi</a:t>
            </a:r>
            <a:r>
              <a:rPr lang="en-US" dirty="0"/>
              <a:t>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0B74B-CCDA-4E04-91F0-AD0473F75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6DF51-91DA-4052-BA47-CCA6B3D610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22" y="1562939"/>
            <a:ext cx="4142105" cy="2720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7279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5CD6-CF46-463B-8298-891A487B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</a:t>
            </a:r>
            <a:r>
              <a:rPr lang="en-US" dirty="0" err="1"/>
              <a:t>Beranda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61508-9FCB-47F6-BC2F-105DF9860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C23D2-F02D-4C18-A1AB-AED5D6AAB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82" y="1519441"/>
            <a:ext cx="4172585" cy="280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844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1127-2B72-40E3-B5E4-04989C99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Cari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D8891-788B-454F-979D-7F0462B50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342B3-262C-4595-9B8D-ACAC1FDC41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35" y="1196544"/>
            <a:ext cx="4450080" cy="3453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294" name="Google Shape;294;p3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Dari </a:t>
            </a:r>
            <a:r>
              <a:rPr lang="en-US" dirty="0" err="1">
                <a:solidFill>
                  <a:schemeClr val="dk1"/>
                </a:solidFill>
              </a:rPr>
              <a:t>uraian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mengenai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latar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belakang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tersebut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maka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rumusan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masalah</a:t>
            </a:r>
            <a:r>
              <a:rPr lang="en-US" dirty="0">
                <a:solidFill>
                  <a:schemeClr val="dk1"/>
                </a:solidFill>
              </a:rPr>
              <a:t> yang </a:t>
            </a:r>
            <a:r>
              <a:rPr lang="en-US" dirty="0" err="1">
                <a:solidFill>
                  <a:schemeClr val="dk1"/>
                </a:solidFill>
              </a:rPr>
              <a:t>didapat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adalah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sebagai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berikut</a:t>
            </a:r>
            <a:r>
              <a:rPr lang="en-US" dirty="0">
                <a:solidFill>
                  <a:schemeClr val="dk1"/>
                </a:solidFill>
              </a:rPr>
              <a:t> 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None/>
            </a:pPr>
            <a:r>
              <a:rPr lang="en-US" dirty="0">
                <a:solidFill>
                  <a:schemeClr val="dk1"/>
                </a:solidFill>
              </a:rPr>
              <a:t>1.     </a:t>
            </a:r>
            <a:r>
              <a:rPr lang="en-US" dirty="0" err="1">
                <a:solidFill>
                  <a:schemeClr val="dk1"/>
                </a:solidFill>
              </a:rPr>
              <a:t>Bagaimana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dampak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penerapan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aplikasi</a:t>
            </a:r>
            <a:r>
              <a:rPr lang="en-US" dirty="0">
                <a:solidFill>
                  <a:schemeClr val="dk1"/>
                </a:solidFill>
              </a:rPr>
              <a:t> E-Job Vacancy </a:t>
            </a:r>
            <a:r>
              <a:rPr lang="en-US" dirty="0" err="1">
                <a:solidFill>
                  <a:schemeClr val="dk1"/>
                </a:solidFill>
              </a:rPr>
              <a:t>bagi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mahasiswa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Polinema</a:t>
            </a:r>
            <a:r>
              <a:rPr lang="en-US" dirty="0">
                <a:solidFill>
                  <a:schemeClr val="dk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2303-1B0C-4F75-AA18-DBB9C32B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Detail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5D68D-D77D-4FC6-9D0E-5631A86E4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72C84-FEDC-4EDD-A2E7-16DCD5FCC2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65" y="1285444"/>
            <a:ext cx="4046220" cy="3275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71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6F84-78D3-4E99-8BB6-2FB758C7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B6D2-C6C0-4C66-BCAD-EF2092210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695C9-9DFA-4E98-ADE7-24FC3D2F09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55" y="1559764"/>
            <a:ext cx="4053840" cy="2726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18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DF49-DF98-4081-9823-68129B57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Pelamar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900A0-2CC1-4AD3-AD0B-CFE72F36C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01DBB-7C83-48B6-A4D7-DFD480E93B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50" y="1532459"/>
            <a:ext cx="413385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160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8A65-059B-4FB5-BA92-7112D84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0637B-11DE-4A2B-9C75-2F2FB08DB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4126B-B227-47DB-9313-972789EF0C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20" y="1551509"/>
            <a:ext cx="435991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860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7243-6038-49E4-AC53-2BB8DE9A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C58CC-4EF4-428B-BA6E-3F8149DD7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D70E3-5046-48EA-BA88-CB495E2A25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57" y="1444829"/>
            <a:ext cx="4394835" cy="2956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238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Implementasi</a:t>
            </a:r>
            <a:endParaRPr sz="4800" dirty="0"/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86" name="Google Shape;686;p50"/>
          <p:cNvSpPr/>
          <p:nvPr/>
        </p:nvSpPr>
        <p:spPr>
          <a:xfrm>
            <a:off x="4955219" y="4104824"/>
            <a:ext cx="154322" cy="84097"/>
          </a:xfrm>
          <a:custGeom>
            <a:avLst/>
            <a:gdLst/>
            <a:ahLst/>
            <a:cxnLst/>
            <a:rect l="l" t="t" r="r" b="b"/>
            <a:pathLst>
              <a:path w="4439" h="2419" extrusionOk="0">
                <a:moveTo>
                  <a:pt x="1164" y="1"/>
                </a:moveTo>
                <a:cubicBezTo>
                  <a:pt x="648" y="1"/>
                  <a:pt x="0" y="581"/>
                  <a:pt x="0" y="581"/>
                </a:cubicBezTo>
                <a:cubicBezTo>
                  <a:pt x="0" y="581"/>
                  <a:pt x="118" y="2380"/>
                  <a:pt x="459" y="2406"/>
                </a:cubicBezTo>
                <a:cubicBezTo>
                  <a:pt x="512" y="2419"/>
                  <a:pt x="2232" y="2419"/>
                  <a:pt x="2232" y="2419"/>
                </a:cubicBezTo>
                <a:lnTo>
                  <a:pt x="4438" y="2406"/>
                </a:lnTo>
                <a:cubicBezTo>
                  <a:pt x="4438" y="2406"/>
                  <a:pt x="4424" y="1868"/>
                  <a:pt x="3782" y="1763"/>
                </a:cubicBezTo>
                <a:cubicBezTo>
                  <a:pt x="3138" y="1645"/>
                  <a:pt x="2061" y="1198"/>
                  <a:pt x="1667" y="345"/>
                </a:cubicBezTo>
                <a:cubicBezTo>
                  <a:pt x="1552" y="92"/>
                  <a:pt x="1368" y="1"/>
                  <a:pt x="11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50"/>
          <p:cNvGrpSpPr/>
          <p:nvPr/>
        </p:nvGrpSpPr>
        <p:grpSpPr>
          <a:xfrm>
            <a:off x="4698399" y="831560"/>
            <a:ext cx="4188525" cy="3398090"/>
            <a:chOff x="4698399" y="831560"/>
            <a:chExt cx="4188525" cy="3398090"/>
          </a:xfrm>
        </p:grpSpPr>
        <p:sp>
          <p:nvSpPr>
            <p:cNvPr id="688" name="Google Shape;688;p50"/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6677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9410-EC43-4F21-8E4B-BF42E0C7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Implementasi</a:t>
            </a:r>
            <a:r>
              <a:rPr lang="en-US" dirty="0"/>
              <a:t>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B31EB-B1A7-4A2F-A331-0C666988B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54321-5ADD-4425-B233-110BD0C2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83" y="2064788"/>
            <a:ext cx="4550784" cy="17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8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493C-D892-4EE8-AB57-3D314335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A8B27-1D0E-4964-A993-BB77AEA6A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C5ED7-EA40-4710-A321-B2717BD9BA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214324"/>
            <a:ext cx="5252085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841B-5098-4C65-AD4D-AFD7DC77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2B30D-1918-43FB-98DB-B5A5858E2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D8A70-0D3B-4FE9-897D-0A1264B6A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0235" y="1781810"/>
            <a:ext cx="4983480" cy="1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23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0FB-5BBB-4F32-B595-52839151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Pelamar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5420-58A4-4B47-849E-BE4373BA9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9CF26-3C3E-4BC2-B9FE-5CD28C82D9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57" y="2111692"/>
            <a:ext cx="5252085" cy="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6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6593-8EFB-4E38-B527-2A19A7EC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Batasan </a:t>
            </a:r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1E468-8A98-49C5-B7A5-91389E438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, </a:t>
            </a:r>
            <a:r>
              <a:rPr lang="en-US" dirty="0" err="1"/>
              <a:t>ditetapkanlah</a:t>
            </a:r>
            <a:r>
              <a:rPr lang="en-US" dirty="0"/>
              <a:t> </a:t>
            </a:r>
            <a:r>
              <a:rPr lang="en-US" dirty="0" err="1"/>
              <a:t>batasan</a:t>
            </a:r>
            <a:r>
              <a:rPr lang="en-US" dirty="0"/>
              <a:t> pada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responden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internet.</a:t>
            </a:r>
          </a:p>
          <a:p>
            <a:pPr marL="3429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23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187D-D672-44D4-B355-B0611BCF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2BE1F-37EE-491D-856D-31F48E40F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C45DE-6A0B-442B-9F93-43DFC8F75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57" y="1537017"/>
            <a:ext cx="5252085" cy="20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30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E9B8-021D-4275-A9DA-3FD6C46A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Skill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FC95-8E65-4859-BE71-0FBBCDC87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9B8F5-F3F6-464B-A472-545FAD41EB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7470" y="1671320"/>
            <a:ext cx="3909060" cy="180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105F-DFCB-4223-B3F5-887A91A4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User (admin)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C6FAB-5C76-4360-8680-1F81D1013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49FD5-8217-4303-AC8F-3F83C5F6A1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57" y="2259012"/>
            <a:ext cx="5252085" cy="6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6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ABD0-6338-49A5-AB45-08FD8AE0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9FF20-9092-457B-B1B4-8F3BEA2B0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AD4CC-B211-49F0-B1E6-2522A40C61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79445" y="1310844"/>
            <a:ext cx="2385060" cy="32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9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9230-76AB-4B55-A31B-0E8D232C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Beranda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82F5C-D818-4719-B156-F6C8E5C0F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6E428-F3C2-4883-9DBF-F3FC3DB965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522323"/>
            <a:ext cx="5252085" cy="26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3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5822-6F50-4B87-9548-F2B35664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Edit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7416-A5AA-462E-B494-1808F14FF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0C8DA-C5B5-45DD-8382-BF5C309125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324179"/>
            <a:ext cx="5252085" cy="319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4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06E3-F211-4139-9864-BB0F2B80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Cari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E3D8A-5F2C-47B1-A0E4-4C150AA1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4C1AE-3603-470C-AF3D-0E94A9224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1195" y="1492454"/>
            <a:ext cx="4861560" cy="28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95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5F30-10EF-4351-9169-783BAF86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Detail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9898-7757-4367-B1AB-B3EBB65B5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100DE-E284-4EC6-90BB-593628CCDE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6905" y="1511504"/>
            <a:ext cx="4930140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9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C702-6140-4341-A8C0-9C7D3959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8CF15-4907-4A12-98ED-35FB942D6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790D6-8E5A-46A0-AC07-250986FD4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8955" y="1270204"/>
            <a:ext cx="2606040" cy="33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18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C6E8-D1FA-483A-A4A8-113FA505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46911-D229-4614-A15C-E682A98ED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1E06F-B8C7-4E42-8996-3FF9E9AA71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7372" y="1435100"/>
            <a:ext cx="5069205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538E-7985-42A0-99F3-11B0C978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Tujuan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B93F2-EC13-4D4B-9544-67E81072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 marL="342900" indent="-2286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Mengetahui dampak penerapan aplikasi E-Job Vacancy bagi mahasiswa Polinema.</a:t>
            </a:r>
            <a:endParaRPr lang="en-US" dirty="0"/>
          </a:p>
          <a:p>
            <a:pPr marL="342900" indent="-2286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24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65E4-0C80-4DFD-B6D0-2FD60C06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Pelamar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B997D-0C7B-49C2-BE5C-65D14BB73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E74DB-7171-4E4E-B7FD-E6C125E0C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372870"/>
            <a:ext cx="5252085" cy="23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3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167A-55BC-4ADA-86B2-64EE13FD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E3F05-804B-4D0E-9C12-200B47A7E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263E3-EDEE-427F-9A1A-B23692BC7F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429385"/>
            <a:ext cx="5252085" cy="22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98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9800-2DAB-4180-920A-9D99E3FF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D84A-9D28-44CA-9434-ADE367E3F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F680E-1F05-4B8E-A533-431CCD8979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506537"/>
            <a:ext cx="5252085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418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7181-737A-4188-88E2-561B309F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DEF8D-75BE-48D2-A1BA-66F780CA1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14C61-C5F8-446A-B65D-008923541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443990"/>
            <a:ext cx="5252085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43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57E0-A469-47E7-9D29-232D30D7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AAA18-3448-4739-9DEE-F6EDD34AC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7D064-3FA6-4F03-8059-B75E2E5960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736611"/>
            <a:ext cx="5252085" cy="23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188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7719-CFD2-4053-BEB0-79071ED9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143E1-5562-4BD7-8F0D-7FE6992C2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7CA42-A093-43D0-8AA4-DF2165C3E4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725816"/>
            <a:ext cx="5252085" cy="23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99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E5C6-BB75-4E62-95A9-E7342B38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AB9D9-4570-44CB-8E65-554AD1C99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07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44"/>
          <p:cNvGrpSpPr/>
          <p:nvPr/>
        </p:nvGrpSpPr>
        <p:grpSpPr>
          <a:xfrm>
            <a:off x="1164075" y="862925"/>
            <a:ext cx="6815856" cy="3344774"/>
            <a:chOff x="1036251" y="238127"/>
            <a:chExt cx="3847505" cy="1888102"/>
          </a:xfrm>
        </p:grpSpPr>
        <p:sp>
          <p:nvSpPr>
            <p:cNvPr id="556" name="Google Shape;556;p44"/>
            <p:cNvSpPr/>
            <p:nvPr/>
          </p:nvSpPr>
          <p:spPr>
            <a:xfrm>
              <a:off x="1036251" y="526329"/>
              <a:ext cx="3847505" cy="1599900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1036251" y="238127"/>
              <a:ext cx="3847505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1547700" y="332250"/>
              <a:ext cx="99575" cy="99975"/>
            </a:xfrm>
            <a:custGeom>
              <a:avLst/>
              <a:gdLst/>
              <a:ahLst/>
              <a:cxnLst/>
              <a:rect l="l" t="t" r="r" b="b"/>
              <a:pathLst>
                <a:path w="3983" h="3999" extrusionOk="0">
                  <a:moveTo>
                    <a:pt x="2000" y="0"/>
                  </a:moveTo>
                  <a:cubicBezTo>
                    <a:pt x="884" y="0"/>
                    <a:pt x="0" y="900"/>
                    <a:pt x="0" y="1999"/>
                  </a:cubicBezTo>
                  <a:cubicBezTo>
                    <a:pt x="0" y="3099"/>
                    <a:pt x="884" y="3999"/>
                    <a:pt x="2000" y="3999"/>
                  </a:cubicBezTo>
                  <a:cubicBezTo>
                    <a:pt x="3099" y="3999"/>
                    <a:pt x="3983" y="3099"/>
                    <a:pt x="3983" y="1999"/>
                  </a:cubicBezTo>
                  <a:cubicBezTo>
                    <a:pt x="3983" y="900"/>
                    <a:pt x="3099" y="0"/>
                    <a:pt x="2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1388200" y="332250"/>
              <a:ext cx="99975" cy="99975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1229100" y="332250"/>
              <a:ext cx="99975" cy="99975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44"/>
          <p:cNvSpPr txBox="1">
            <a:spLocks noGrp="1"/>
          </p:cNvSpPr>
          <p:nvPr>
            <p:ph type="title"/>
          </p:nvPr>
        </p:nvSpPr>
        <p:spPr>
          <a:xfrm>
            <a:off x="713250" y="1262150"/>
            <a:ext cx="7717500" cy="30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Terima</a:t>
            </a:r>
            <a:r>
              <a:rPr lang="en-US" dirty="0"/>
              <a:t> Kasih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6465-3264-4EA3-A824-5E591E00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Manfaat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CFDC8-1458-4CE5-95D4-14D434FE3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37558"/>
            <a:ext cx="7717500" cy="3681771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Akhir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dan 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praktek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Website. </a:t>
            </a:r>
            <a:r>
              <a:rPr lang="en-US" dirty="0" err="1"/>
              <a:t>Penulis</a:t>
            </a:r>
            <a:r>
              <a:rPr lang="en-US" dirty="0"/>
              <a:t> juga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skill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masa </a:t>
            </a:r>
            <a:r>
              <a:rPr lang="en-US" dirty="0" err="1"/>
              <a:t>pandemi</a:t>
            </a:r>
            <a:r>
              <a:rPr lang="en-US" dirty="0"/>
              <a:t> COVID-19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477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7F7E-2E7B-441F-A35E-98354480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A8370-35D3-4D6C-88FD-031FCB92A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Perusahaan/Stakeholder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skill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dan </a:t>
            </a:r>
            <a:r>
              <a:rPr lang="en-US" dirty="0" err="1"/>
              <a:t>sesuai</a:t>
            </a:r>
            <a:r>
              <a:rPr lang="en-US" dirty="0"/>
              <a:t> skill yang </a:t>
            </a:r>
            <a:r>
              <a:rPr lang="en-US" dirty="0" err="1"/>
              <a:t>dimiliki</a:t>
            </a:r>
            <a:r>
              <a:rPr lang="en-US" dirty="0"/>
              <a:t> oleh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00720"/>
      </p:ext>
    </p:extLst>
  </p:cSld>
  <p:clrMapOvr>
    <a:masterClrMapping/>
  </p:clrMapOvr>
</p:sld>
</file>

<file path=ppt/theme/theme1.xml><?xml version="1.0" encoding="utf-8"?>
<a:theme xmlns:a="http://schemas.openxmlformats.org/drawingml/2006/main" name="Multi Level Marketing Website by Slidesgo">
  <a:themeElements>
    <a:clrScheme name="Simple Light">
      <a:dk1>
        <a:srgbClr val="003C67"/>
      </a:dk1>
      <a:lt1>
        <a:srgbClr val="FFFFFF"/>
      </a:lt1>
      <a:dk2>
        <a:srgbClr val="CA4F24"/>
      </a:dk2>
      <a:lt2>
        <a:srgbClr val="FF9500"/>
      </a:lt2>
      <a:accent1>
        <a:srgbClr val="2A90FF"/>
      </a:accent1>
      <a:accent2>
        <a:srgbClr val="A3BDFF"/>
      </a:accent2>
      <a:accent3>
        <a:srgbClr val="DEEBFF"/>
      </a:accent3>
      <a:accent4>
        <a:srgbClr val="C8DEFF"/>
      </a:accent4>
      <a:accent5>
        <a:srgbClr val="0097A7"/>
      </a:accent5>
      <a:accent6>
        <a:srgbClr val="EEFF41"/>
      </a:accent6>
      <a:hlink>
        <a:srgbClr val="003C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1045</Words>
  <Application>Microsoft Office PowerPoint</Application>
  <PresentationFormat>On-screen Show (16:9)</PresentationFormat>
  <Paragraphs>160</Paragraphs>
  <Slides>77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Nunito</vt:lpstr>
      <vt:lpstr>Arial</vt:lpstr>
      <vt:lpstr>Proxima Nova</vt:lpstr>
      <vt:lpstr>Roboto Condensed</vt:lpstr>
      <vt:lpstr>Multi Level Marketing Website by Slidesgo</vt:lpstr>
      <vt:lpstr>RANCANG BANGUN APLIKASI E-JOB VACANCY BERBASIS WEBSITE MENGGUNAKAN FITUR PENCOCOKAN SKILL (STUDI KASUS : APLIKAN MAHASISWA POLINEMA)</vt:lpstr>
      <vt:lpstr>Pendahuluan</vt:lpstr>
      <vt:lpstr>Masalah</vt:lpstr>
      <vt:lpstr>Solusi</vt:lpstr>
      <vt:lpstr>Rumusan Masalah</vt:lpstr>
      <vt:lpstr>Batasan Masalah</vt:lpstr>
      <vt:lpstr>Tujuan</vt:lpstr>
      <vt:lpstr>Manfaat</vt:lpstr>
      <vt:lpstr>PowerPoint Presentation</vt:lpstr>
      <vt:lpstr>Landasan Teori</vt:lpstr>
      <vt:lpstr>Penelitian Terdahulu</vt:lpstr>
      <vt:lpstr>Penelitian Terdahulu</vt:lpstr>
      <vt:lpstr>Kesimpulan</vt:lpstr>
      <vt:lpstr>Landasan Teori</vt:lpstr>
      <vt:lpstr>Metodologi Pengembangan</vt:lpstr>
      <vt:lpstr>Proses Bisnis Saat Ini</vt:lpstr>
      <vt:lpstr>Proses Bisnis Usulan</vt:lpstr>
      <vt:lpstr>Metode Pengembangan Kanban</vt:lpstr>
      <vt:lpstr>PowerPoint Presentation</vt:lpstr>
      <vt:lpstr>PowerPoint Presentation</vt:lpstr>
      <vt:lpstr>Proses Pencocokan Skill</vt:lpstr>
      <vt:lpstr>Uji Coba Sistem</vt:lpstr>
      <vt:lpstr>Analisa dan Perancangan</vt:lpstr>
      <vt:lpstr>Kebutuhan Fungsional</vt:lpstr>
      <vt:lpstr>Kebutuhan Non Fungsional</vt:lpstr>
      <vt:lpstr>Kebutuhan Perangkat Keras (Hardware)</vt:lpstr>
      <vt:lpstr>Kebutuhan Perangkat Lunak (Software)</vt:lpstr>
      <vt:lpstr>Use Case Diagram</vt:lpstr>
      <vt:lpstr>Activity Diagram User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Admin</vt:lpstr>
      <vt:lpstr>Dashboard Admin</vt:lpstr>
      <vt:lpstr>Halaman Pekerjaan</vt:lpstr>
      <vt:lpstr>Halaman Perusahaan </vt:lpstr>
      <vt:lpstr>Halaman Mahasiswa</vt:lpstr>
      <vt:lpstr>Login User</vt:lpstr>
      <vt:lpstr>Registrasi User</vt:lpstr>
      <vt:lpstr>Halaman Beranda</vt:lpstr>
      <vt:lpstr>Menu Cari Lowongan Pekerjaan</vt:lpstr>
      <vt:lpstr>Detail Lowongan Pekerjaan</vt:lpstr>
      <vt:lpstr>Dashboard Perusahaan</vt:lpstr>
      <vt:lpstr>Menu Pelamar</vt:lpstr>
      <vt:lpstr>Menu List Pekerjaan</vt:lpstr>
      <vt:lpstr>Menu List Mahasiswa</vt:lpstr>
      <vt:lpstr>Implementasi</vt:lpstr>
      <vt:lpstr>Implementasi Database</vt:lpstr>
      <vt:lpstr>Tabel Mahasiswa</vt:lpstr>
      <vt:lpstr>Tabel Pekerjaan</vt:lpstr>
      <vt:lpstr>Tabel Pelamar</vt:lpstr>
      <vt:lpstr>Tabel Perusahaan</vt:lpstr>
      <vt:lpstr>Tabel Skill</vt:lpstr>
      <vt:lpstr>Tabel User (admin)</vt:lpstr>
      <vt:lpstr>Login Mahasiswa</vt:lpstr>
      <vt:lpstr>Menu Beranda Mahasiswa</vt:lpstr>
      <vt:lpstr>Edit Profil Mahasiswa</vt:lpstr>
      <vt:lpstr>Menu Cari Lowongan Pekerjaan</vt:lpstr>
      <vt:lpstr>Menu Detail Lowongan Pekerjaan</vt:lpstr>
      <vt:lpstr>Login Perusahaan</vt:lpstr>
      <vt:lpstr>Dashboard Perusahaan</vt:lpstr>
      <vt:lpstr>Menu List Pelamar</vt:lpstr>
      <vt:lpstr>Menu List Pekerjaan</vt:lpstr>
      <vt:lpstr>Dashboard Admin</vt:lpstr>
      <vt:lpstr>Menu Pekerjaan</vt:lpstr>
      <vt:lpstr>Menu Perusahaan</vt:lpstr>
      <vt:lpstr>Menu Mahasiswa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E-Job Vacancy</dc:title>
  <dc:creator>ASUS</dc:creator>
  <cp:lastModifiedBy>Novian Nurrohman</cp:lastModifiedBy>
  <cp:revision>162</cp:revision>
  <dcterms:modified xsi:type="dcterms:W3CDTF">2022-07-01T02:35:56Z</dcterms:modified>
</cp:coreProperties>
</file>